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Default Extension="gif" ContentType="image/gif"/>
  <Override PartName="/ppt/diagrams/data5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3" r:id="rId3"/>
    <p:sldId id="270" r:id="rId4"/>
    <p:sldId id="276" r:id="rId5"/>
    <p:sldId id="257" r:id="rId6"/>
    <p:sldId id="262" r:id="rId7"/>
    <p:sldId id="277" r:id="rId8"/>
    <p:sldId id="278" r:id="rId9"/>
    <p:sldId id="258" r:id="rId10"/>
    <p:sldId id="263" r:id="rId11"/>
    <p:sldId id="279" r:id="rId12"/>
    <p:sldId id="287" r:id="rId13"/>
    <p:sldId id="298" r:id="rId14"/>
    <p:sldId id="299" r:id="rId15"/>
    <p:sldId id="300" r:id="rId16"/>
    <p:sldId id="280" r:id="rId17"/>
    <p:sldId id="259" r:id="rId18"/>
    <p:sldId id="264" r:id="rId19"/>
    <p:sldId id="281" r:id="rId20"/>
    <p:sldId id="288" r:id="rId21"/>
    <p:sldId id="289" r:id="rId22"/>
    <p:sldId id="290" r:id="rId23"/>
    <p:sldId id="293" r:id="rId24"/>
    <p:sldId id="291" r:id="rId25"/>
    <p:sldId id="286" r:id="rId26"/>
    <p:sldId id="282" r:id="rId27"/>
    <p:sldId id="284" r:id="rId28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5" d="100"/>
          <a:sy n="75" d="100"/>
        </p:scale>
        <p:origin x="-1224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A4DE131-CE15-4DC8-8E79-8EA3BF76C013}" type="doc">
      <dgm:prSet loTypeId="urn:microsoft.com/office/officeart/2005/8/layout/default#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uk-UA"/>
        </a:p>
      </dgm:t>
    </dgm:pt>
    <dgm:pt modelId="{42081F71-F2C7-4D48-B25D-571A71EF9104}">
      <dgm:prSet phldrT="[Текст]" custT="1"/>
      <dgm:spPr/>
      <dgm:t>
        <a:bodyPr/>
        <a:lstStyle/>
        <a:p>
          <a:r>
            <a:rPr lang="en-US" sz="4400" dirty="0">
              <a:solidFill>
                <a:schemeClr val="accent6">
                  <a:lumMod val="75000"/>
                </a:schemeClr>
              </a:solidFill>
            </a:rPr>
            <a:t>If-clause</a:t>
          </a:r>
        </a:p>
        <a:p>
          <a:r>
            <a:rPr lang="en-US" sz="4400" dirty="0"/>
            <a:t>If + present simple</a:t>
          </a:r>
          <a:endParaRPr lang="uk-UA" sz="4400" dirty="0"/>
        </a:p>
      </dgm:t>
    </dgm:pt>
    <dgm:pt modelId="{02EF87D5-A7F6-4352-9448-789D1C079E4E}" type="parTrans" cxnId="{EEC0A281-5E16-4861-9D7C-D01904BC10F2}">
      <dgm:prSet/>
      <dgm:spPr/>
      <dgm:t>
        <a:bodyPr/>
        <a:lstStyle/>
        <a:p>
          <a:endParaRPr lang="uk-UA" sz="1600"/>
        </a:p>
      </dgm:t>
    </dgm:pt>
    <dgm:pt modelId="{995A7197-5C9A-4FA7-A23D-484611520A34}" type="sibTrans" cxnId="{EEC0A281-5E16-4861-9D7C-D01904BC10F2}">
      <dgm:prSet/>
      <dgm:spPr/>
      <dgm:t>
        <a:bodyPr/>
        <a:lstStyle/>
        <a:p>
          <a:endParaRPr lang="uk-UA" sz="1600"/>
        </a:p>
      </dgm:t>
    </dgm:pt>
    <dgm:pt modelId="{C4626CAD-1C99-4489-A244-2DED1151856F}">
      <dgm:prSet phldrT="[Текст]" custT="1"/>
      <dgm:spPr/>
      <dgm:t>
        <a:bodyPr/>
        <a:lstStyle/>
        <a:p>
          <a:r>
            <a:rPr lang="en-US" sz="4400" dirty="0">
              <a:solidFill>
                <a:schemeClr val="accent5"/>
              </a:solidFill>
            </a:rPr>
            <a:t>Main clause</a:t>
          </a:r>
        </a:p>
        <a:p>
          <a:r>
            <a:rPr lang="en-US" sz="4400" dirty="0"/>
            <a:t>present simple</a:t>
          </a:r>
          <a:endParaRPr lang="uk-UA" sz="4400" dirty="0"/>
        </a:p>
      </dgm:t>
    </dgm:pt>
    <dgm:pt modelId="{16435F0E-03BE-4A7B-B1C4-3DC17897CEE7}" type="parTrans" cxnId="{1C79EAD9-809E-4A16-97C0-3B8AF05592D3}">
      <dgm:prSet/>
      <dgm:spPr/>
      <dgm:t>
        <a:bodyPr/>
        <a:lstStyle/>
        <a:p>
          <a:endParaRPr lang="uk-UA" sz="1600"/>
        </a:p>
      </dgm:t>
    </dgm:pt>
    <dgm:pt modelId="{7BC8EB76-BEF8-442B-A5E6-7784C072F00F}" type="sibTrans" cxnId="{1C79EAD9-809E-4A16-97C0-3B8AF05592D3}">
      <dgm:prSet/>
      <dgm:spPr/>
      <dgm:t>
        <a:bodyPr/>
        <a:lstStyle/>
        <a:p>
          <a:endParaRPr lang="uk-UA" sz="1600"/>
        </a:p>
      </dgm:t>
    </dgm:pt>
    <dgm:pt modelId="{0DB87FF6-5023-4717-BDE5-8575390D1F42}" type="pres">
      <dgm:prSet presAssocID="{CA4DE131-CE15-4DC8-8E79-8EA3BF76C01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F826FFC5-1636-43FB-ABDD-5D70E96D85F7}" type="pres">
      <dgm:prSet presAssocID="{42081F71-F2C7-4D48-B25D-571A71EF9104}" presName="node" presStyleLbl="node1" presStyleIdx="0" presStyleCnt="2" custScaleX="123235" custLinFactNeighborX="-1881" custLinFactNeighborY="-3601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58E0DC3-6C9E-4301-92B6-8D388F3E659B}" type="pres">
      <dgm:prSet presAssocID="{995A7197-5C9A-4FA7-A23D-484611520A34}" presName="sibTrans" presStyleCnt="0"/>
      <dgm:spPr/>
    </dgm:pt>
    <dgm:pt modelId="{20B63501-2823-4C35-894C-B37C9F5A03EB}" type="pres">
      <dgm:prSet presAssocID="{C4626CAD-1C99-4489-A244-2DED1151856F}" presName="node" presStyleLbl="node1" presStyleIdx="1" presStyleCnt="2" custLinFactNeighborX="-2461" custLinFactNeighborY="-3601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1C79EAD9-809E-4A16-97C0-3B8AF05592D3}" srcId="{CA4DE131-CE15-4DC8-8E79-8EA3BF76C013}" destId="{C4626CAD-1C99-4489-A244-2DED1151856F}" srcOrd="1" destOrd="0" parTransId="{16435F0E-03BE-4A7B-B1C4-3DC17897CEE7}" sibTransId="{7BC8EB76-BEF8-442B-A5E6-7784C072F00F}"/>
    <dgm:cxn modelId="{7CB09397-2A3D-4470-83E6-D08DF7205633}" type="presOf" srcId="{C4626CAD-1C99-4489-A244-2DED1151856F}" destId="{20B63501-2823-4C35-894C-B37C9F5A03EB}" srcOrd="0" destOrd="0" presId="urn:microsoft.com/office/officeart/2005/8/layout/default#1"/>
    <dgm:cxn modelId="{8E75138D-A15C-437E-B72A-E1654D0DB629}" type="presOf" srcId="{42081F71-F2C7-4D48-B25D-571A71EF9104}" destId="{F826FFC5-1636-43FB-ABDD-5D70E96D85F7}" srcOrd="0" destOrd="0" presId="urn:microsoft.com/office/officeart/2005/8/layout/default#1"/>
    <dgm:cxn modelId="{AE1F272F-C522-40B4-8F53-ECE02B9A3E91}" type="presOf" srcId="{CA4DE131-CE15-4DC8-8E79-8EA3BF76C013}" destId="{0DB87FF6-5023-4717-BDE5-8575390D1F42}" srcOrd="0" destOrd="0" presId="urn:microsoft.com/office/officeart/2005/8/layout/default#1"/>
    <dgm:cxn modelId="{EEC0A281-5E16-4861-9D7C-D01904BC10F2}" srcId="{CA4DE131-CE15-4DC8-8E79-8EA3BF76C013}" destId="{42081F71-F2C7-4D48-B25D-571A71EF9104}" srcOrd="0" destOrd="0" parTransId="{02EF87D5-A7F6-4352-9448-789D1C079E4E}" sibTransId="{995A7197-5C9A-4FA7-A23D-484611520A34}"/>
    <dgm:cxn modelId="{4F7118B3-73C8-4734-996B-4FCDF3E133F8}" type="presParOf" srcId="{0DB87FF6-5023-4717-BDE5-8575390D1F42}" destId="{F826FFC5-1636-43FB-ABDD-5D70E96D85F7}" srcOrd="0" destOrd="0" presId="urn:microsoft.com/office/officeart/2005/8/layout/default#1"/>
    <dgm:cxn modelId="{19C9428F-2B53-4D46-9C85-B0DBC0D36421}" type="presParOf" srcId="{0DB87FF6-5023-4717-BDE5-8575390D1F42}" destId="{E58E0DC3-6C9E-4301-92B6-8D388F3E659B}" srcOrd="1" destOrd="0" presId="urn:microsoft.com/office/officeart/2005/8/layout/default#1"/>
    <dgm:cxn modelId="{4B934F16-122A-448E-9735-7511903AF12A}" type="presParOf" srcId="{0DB87FF6-5023-4717-BDE5-8575390D1F42}" destId="{20B63501-2823-4C35-894C-B37C9F5A03EB}" srcOrd="2" destOrd="0" presId="urn:microsoft.com/office/officeart/2005/8/layout/default#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CCDCE76-0FB5-48C4-BC7A-B0C408B71234}" type="doc">
      <dgm:prSet loTypeId="urn:microsoft.com/office/officeart/2005/8/layout/default#2" loCatId="list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uk-UA"/>
        </a:p>
      </dgm:t>
    </dgm:pt>
    <dgm:pt modelId="{8C958FB6-0D70-45EF-B735-155F2BF4B589}">
      <dgm:prSet phldrT="[Текст]" custT="1"/>
      <dgm:spPr/>
      <dgm:t>
        <a:bodyPr/>
        <a:lstStyle/>
        <a:p>
          <a:r>
            <a:rPr lang="en-US" sz="3200" dirty="0">
              <a:solidFill>
                <a:schemeClr val="accent3"/>
              </a:solidFill>
            </a:rPr>
            <a:t>If-clause</a:t>
          </a:r>
        </a:p>
        <a:p>
          <a:r>
            <a:rPr lang="en-US" sz="3200" dirty="0"/>
            <a:t>If + present simple</a:t>
          </a:r>
          <a:endParaRPr lang="uk-UA" sz="3200" dirty="0"/>
        </a:p>
      </dgm:t>
    </dgm:pt>
    <dgm:pt modelId="{3B626A62-4FD5-476E-AC00-6A6C58B3DD1F}" type="parTrans" cxnId="{3A7F994A-EBF5-4A79-9F05-438E7D4B0FDF}">
      <dgm:prSet/>
      <dgm:spPr/>
      <dgm:t>
        <a:bodyPr/>
        <a:lstStyle/>
        <a:p>
          <a:endParaRPr lang="uk-UA"/>
        </a:p>
      </dgm:t>
    </dgm:pt>
    <dgm:pt modelId="{E3F4E3C1-C1D5-4390-BF8A-1C3709A37BBF}" type="sibTrans" cxnId="{3A7F994A-EBF5-4A79-9F05-438E7D4B0FDF}">
      <dgm:prSet/>
      <dgm:spPr/>
      <dgm:t>
        <a:bodyPr/>
        <a:lstStyle/>
        <a:p>
          <a:endParaRPr lang="uk-UA"/>
        </a:p>
      </dgm:t>
    </dgm:pt>
    <dgm:pt modelId="{376DCCF4-175E-49A4-BC3C-42B684CB54BE}">
      <dgm:prSet phldrT="[Текст]" custT="1"/>
      <dgm:spPr/>
      <dgm:t>
        <a:bodyPr/>
        <a:lstStyle/>
        <a:p>
          <a:r>
            <a:rPr lang="en-US" sz="3200" dirty="0">
              <a:solidFill>
                <a:schemeClr val="accent2"/>
              </a:solidFill>
            </a:rPr>
            <a:t> Main clause</a:t>
          </a:r>
        </a:p>
        <a:p>
          <a:r>
            <a:rPr lang="pt-BR" sz="3200" dirty="0"/>
            <a:t>Will + </a:t>
          </a:r>
          <a:r>
            <a:rPr lang="pt-BR" sz="3200" dirty="0" err="1"/>
            <a:t>verb</a:t>
          </a:r>
          <a:endParaRPr lang="uk-UA" sz="3200" dirty="0"/>
        </a:p>
      </dgm:t>
    </dgm:pt>
    <dgm:pt modelId="{B627D58D-3754-4589-8643-CCA8EBF61039}" type="parTrans" cxnId="{C41CDD55-65F3-46F9-8DD4-120CAE7517B1}">
      <dgm:prSet/>
      <dgm:spPr/>
      <dgm:t>
        <a:bodyPr/>
        <a:lstStyle/>
        <a:p>
          <a:endParaRPr lang="uk-UA"/>
        </a:p>
      </dgm:t>
    </dgm:pt>
    <dgm:pt modelId="{AA03280C-AFF7-4CD9-960E-EB56AD90A84A}" type="sibTrans" cxnId="{C41CDD55-65F3-46F9-8DD4-120CAE7517B1}">
      <dgm:prSet/>
      <dgm:spPr/>
      <dgm:t>
        <a:bodyPr/>
        <a:lstStyle/>
        <a:p>
          <a:endParaRPr lang="uk-UA"/>
        </a:p>
      </dgm:t>
    </dgm:pt>
    <dgm:pt modelId="{43C2257D-DFBA-4C3F-A1A7-CEE627A2C2EB}" type="pres">
      <dgm:prSet presAssocID="{1CCDCE76-0FB5-48C4-BC7A-B0C408B7123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41CDFA1D-A9B9-457C-A360-B056BD24E2BE}" type="pres">
      <dgm:prSet presAssocID="{8C958FB6-0D70-45EF-B735-155F2BF4B589}" presName="node" presStyleLbl="node1" presStyleIdx="0" presStyleCnt="2" custScaleX="141659" custScaleY="153348" custLinFactNeighborX="-61712" custLinFactNeighborY="-247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DFC3CE9-82A8-443E-9DFF-F0CFFC56D6C8}" type="pres">
      <dgm:prSet presAssocID="{E3F4E3C1-C1D5-4390-BF8A-1C3709A37BBF}" presName="sibTrans" presStyleCnt="0"/>
      <dgm:spPr/>
    </dgm:pt>
    <dgm:pt modelId="{A4D0DF31-97B5-4B27-9CF3-7967E2849685}" type="pres">
      <dgm:prSet presAssocID="{376DCCF4-175E-49A4-BC3C-42B684CB54BE}" presName="node" presStyleLbl="node1" presStyleIdx="1" presStyleCnt="2" custScaleX="135121" custScaleY="151444" custLinFactNeighborX="41" custLinFactNeighborY="-343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7926C7AA-05EF-43EF-8D64-E91B0A545150}" type="presOf" srcId="{376DCCF4-175E-49A4-BC3C-42B684CB54BE}" destId="{A4D0DF31-97B5-4B27-9CF3-7967E2849685}" srcOrd="0" destOrd="0" presId="urn:microsoft.com/office/officeart/2005/8/layout/default#2"/>
    <dgm:cxn modelId="{C41CDD55-65F3-46F9-8DD4-120CAE7517B1}" srcId="{1CCDCE76-0FB5-48C4-BC7A-B0C408B71234}" destId="{376DCCF4-175E-49A4-BC3C-42B684CB54BE}" srcOrd="1" destOrd="0" parTransId="{B627D58D-3754-4589-8643-CCA8EBF61039}" sibTransId="{AA03280C-AFF7-4CD9-960E-EB56AD90A84A}"/>
    <dgm:cxn modelId="{E7020DE8-6D4F-4420-A46B-B236BEB8D292}" type="presOf" srcId="{8C958FB6-0D70-45EF-B735-155F2BF4B589}" destId="{41CDFA1D-A9B9-457C-A360-B056BD24E2BE}" srcOrd="0" destOrd="0" presId="urn:microsoft.com/office/officeart/2005/8/layout/default#2"/>
    <dgm:cxn modelId="{A092A704-DF28-4755-A196-61C0BC9E167F}" type="presOf" srcId="{1CCDCE76-0FB5-48C4-BC7A-B0C408B71234}" destId="{43C2257D-DFBA-4C3F-A1A7-CEE627A2C2EB}" srcOrd="0" destOrd="0" presId="urn:microsoft.com/office/officeart/2005/8/layout/default#2"/>
    <dgm:cxn modelId="{3A7F994A-EBF5-4A79-9F05-438E7D4B0FDF}" srcId="{1CCDCE76-0FB5-48C4-BC7A-B0C408B71234}" destId="{8C958FB6-0D70-45EF-B735-155F2BF4B589}" srcOrd="0" destOrd="0" parTransId="{3B626A62-4FD5-476E-AC00-6A6C58B3DD1F}" sibTransId="{E3F4E3C1-C1D5-4390-BF8A-1C3709A37BBF}"/>
    <dgm:cxn modelId="{550D2A07-93CE-4639-89CD-3E997A1FE4E3}" type="presParOf" srcId="{43C2257D-DFBA-4C3F-A1A7-CEE627A2C2EB}" destId="{41CDFA1D-A9B9-457C-A360-B056BD24E2BE}" srcOrd="0" destOrd="0" presId="urn:microsoft.com/office/officeart/2005/8/layout/default#2"/>
    <dgm:cxn modelId="{1AE8CD85-4F71-4ECF-AF22-523493DA089F}" type="presParOf" srcId="{43C2257D-DFBA-4C3F-A1A7-CEE627A2C2EB}" destId="{1DFC3CE9-82A8-443E-9DFF-F0CFFC56D6C8}" srcOrd="1" destOrd="0" presId="urn:microsoft.com/office/officeart/2005/8/layout/default#2"/>
    <dgm:cxn modelId="{BEDC2F3B-E4DA-4EF0-A127-24446B27F4D3}" type="presParOf" srcId="{43C2257D-DFBA-4C3F-A1A7-CEE627A2C2EB}" destId="{A4D0DF31-97B5-4B27-9CF3-7967E2849685}" srcOrd="2" destOrd="0" presId="urn:microsoft.com/office/officeart/2005/8/layout/default#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9B04E88-EBFC-4CE5-AC19-6711B967D505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1DE4651-9A99-48D5-B456-8C7B6B776851}">
      <dgm:prSet custT="1"/>
      <dgm:spPr/>
      <dgm:t>
        <a:bodyPr/>
        <a:lstStyle/>
        <a:p>
          <a:r>
            <a:rPr lang="en-US" sz="1000" dirty="0">
              <a:solidFill>
                <a:schemeClr val="tx1">
                  <a:lumMod val="95000"/>
                  <a:lumOff val="5000"/>
                </a:schemeClr>
              </a:solidFill>
              <a:latin typeface="Arial Black" pitchFamily="34" charset="0"/>
            </a:rPr>
            <a:t>See a lot of</a:t>
          </a:r>
          <a:endParaRPr lang="ru-RU" sz="1000" dirty="0">
            <a:solidFill>
              <a:schemeClr val="tx1">
                <a:lumMod val="95000"/>
                <a:lumOff val="5000"/>
              </a:schemeClr>
            </a:solidFill>
            <a:latin typeface="Arial Black" pitchFamily="34" charset="0"/>
          </a:endParaRPr>
        </a:p>
        <a:p>
          <a:r>
            <a:rPr lang="en-US" sz="1000" dirty="0">
              <a:solidFill>
                <a:schemeClr val="tx1">
                  <a:lumMod val="95000"/>
                  <a:lumOff val="5000"/>
                </a:schemeClr>
              </a:solidFill>
              <a:latin typeface="Arial Black" pitchFamily="34" charset="0"/>
            </a:rPr>
            <a:t>places    </a:t>
          </a:r>
          <a:endParaRPr lang="ru-RU" sz="1000" dirty="0">
            <a:solidFill>
              <a:schemeClr val="tx1">
                <a:lumMod val="95000"/>
                <a:lumOff val="5000"/>
              </a:schemeClr>
            </a:solidFill>
            <a:latin typeface="Arial Black" pitchFamily="34" charset="0"/>
          </a:endParaRPr>
        </a:p>
      </dgm:t>
    </dgm:pt>
    <dgm:pt modelId="{0A92E5F7-AB72-47DD-9B40-3C645679E2ED}" type="parTrans" cxnId="{16E434FF-F379-4538-8F29-49EDC674BD07}">
      <dgm:prSet/>
      <dgm:spPr/>
      <dgm:t>
        <a:bodyPr/>
        <a:lstStyle/>
        <a:p>
          <a:endParaRPr lang="ru-RU"/>
        </a:p>
      </dgm:t>
    </dgm:pt>
    <dgm:pt modelId="{E3F3202E-F194-46E8-8C4D-C6284E50C0F0}" type="sibTrans" cxnId="{16E434FF-F379-4538-8F29-49EDC674BD07}">
      <dgm:prSet/>
      <dgm:spPr/>
      <dgm:t>
        <a:bodyPr/>
        <a:lstStyle/>
        <a:p>
          <a:endParaRPr lang="ru-RU"/>
        </a:p>
      </dgm:t>
    </dgm:pt>
    <dgm:pt modelId="{24DBC244-7025-40E3-B750-FC1C9D608715}">
      <dgm:prSet custT="1"/>
      <dgm:spPr/>
      <dgm:t>
        <a:bodyPr/>
        <a:lstStyle/>
        <a:p>
          <a:r>
            <a:rPr lang="en-US" sz="1000" dirty="0">
              <a:solidFill>
                <a:schemeClr val="tx1">
                  <a:lumMod val="95000"/>
                  <a:lumOff val="5000"/>
                </a:schemeClr>
              </a:solidFill>
              <a:latin typeface="Arial Black" pitchFamily="34" charset="0"/>
            </a:rPr>
            <a:t>stay at a nice hotel                </a:t>
          </a:r>
          <a:endParaRPr lang="ru-RU" sz="1000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E1B72A2D-2C10-451B-9A94-7E4B89760F4D}" type="parTrans" cxnId="{B85A26EA-12C3-4071-AA59-579C650B46C2}">
      <dgm:prSet/>
      <dgm:spPr/>
      <dgm:t>
        <a:bodyPr/>
        <a:lstStyle/>
        <a:p>
          <a:endParaRPr lang="ru-RU"/>
        </a:p>
      </dgm:t>
    </dgm:pt>
    <dgm:pt modelId="{EDCDD53B-19AC-47EA-8A8E-413CED5FF2F5}" type="sibTrans" cxnId="{B85A26EA-12C3-4071-AA59-579C650B46C2}">
      <dgm:prSet/>
      <dgm:spPr/>
      <dgm:t>
        <a:bodyPr/>
        <a:lstStyle/>
        <a:p>
          <a:endParaRPr lang="ru-RU"/>
        </a:p>
      </dgm:t>
    </dgm:pt>
    <dgm:pt modelId="{16E59C02-6EF3-405F-82E1-5B076CBFC66C}">
      <dgm:prSet custT="1"/>
      <dgm:spPr/>
      <dgm:t>
        <a:bodyPr/>
        <a:lstStyle/>
        <a:p>
          <a:r>
            <a:rPr lang="en-US" sz="1000" dirty="0">
              <a:solidFill>
                <a:schemeClr val="tx1">
                  <a:lumMod val="95000"/>
                  <a:lumOff val="5000"/>
                </a:schemeClr>
              </a:solidFill>
              <a:latin typeface="Arial Black" pitchFamily="34" charset="0"/>
            </a:rPr>
            <a:t>visit museums</a:t>
          </a:r>
          <a:endParaRPr lang="ru-RU" sz="1000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71F5FD8F-3F03-4159-B299-421C84281FB8}" type="parTrans" cxnId="{89F28EEB-EEFD-4EE0-BFEA-A4042B9EE9FA}">
      <dgm:prSet/>
      <dgm:spPr/>
      <dgm:t>
        <a:bodyPr/>
        <a:lstStyle/>
        <a:p>
          <a:endParaRPr lang="ru-RU"/>
        </a:p>
      </dgm:t>
    </dgm:pt>
    <dgm:pt modelId="{41CB9357-6E56-4C40-8FA5-1AC00F8250F3}" type="sibTrans" cxnId="{89F28EEB-EEFD-4EE0-BFEA-A4042B9EE9FA}">
      <dgm:prSet/>
      <dgm:spPr/>
      <dgm:t>
        <a:bodyPr/>
        <a:lstStyle/>
        <a:p>
          <a:endParaRPr lang="ru-RU"/>
        </a:p>
      </dgm:t>
    </dgm:pt>
    <dgm:pt modelId="{BB89385D-7AF7-4CB8-A7E0-377CFB275E74}">
      <dgm:prSet custT="1"/>
      <dgm:spPr/>
      <dgm:t>
        <a:bodyPr/>
        <a:lstStyle/>
        <a:p>
          <a:r>
            <a:rPr lang="en-US" sz="1000" dirty="0">
              <a:solidFill>
                <a:schemeClr val="tx1">
                  <a:lumMod val="95000"/>
                  <a:lumOff val="5000"/>
                </a:schemeClr>
              </a:solidFill>
              <a:latin typeface="Arial Black" pitchFamily="34" charset="0"/>
            </a:rPr>
            <a:t>meet a lot of people              </a:t>
          </a:r>
          <a:r>
            <a:rPr lang="kk-KZ" sz="1000" dirty="0">
              <a:solidFill>
                <a:schemeClr val="tx1">
                  <a:lumMod val="95000"/>
                  <a:lumOff val="5000"/>
                </a:schemeClr>
              </a:solidFill>
              <a:latin typeface="Arial Black" pitchFamily="34" charset="0"/>
            </a:rPr>
            <a:t> </a:t>
          </a:r>
          <a:endParaRPr lang="ru-RU" sz="1000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836BCB69-365C-4F81-BBEC-FA3E246BA2E0}" type="parTrans" cxnId="{3627564D-342E-4AFA-90B7-91FF487DB271}">
      <dgm:prSet/>
      <dgm:spPr/>
      <dgm:t>
        <a:bodyPr/>
        <a:lstStyle/>
        <a:p>
          <a:endParaRPr lang="ru-RU"/>
        </a:p>
      </dgm:t>
    </dgm:pt>
    <dgm:pt modelId="{B596DCB8-4122-42BD-A018-1B8287725641}" type="sibTrans" cxnId="{3627564D-342E-4AFA-90B7-91FF487DB271}">
      <dgm:prSet/>
      <dgm:spPr/>
      <dgm:t>
        <a:bodyPr/>
        <a:lstStyle/>
        <a:p>
          <a:endParaRPr lang="ru-RU"/>
        </a:p>
      </dgm:t>
    </dgm:pt>
    <dgm:pt modelId="{B7FD9D62-3552-4C12-8686-5BABAA115C62}">
      <dgm:prSet custT="1"/>
      <dgm:spPr/>
      <dgm:t>
        <a:bodyPr/>
        <a:lstStyle/>
        <a:p>
          <a:r>
            <a:rPr lang="en-US" sz="1000" dirty="0">
              <a:solidFill>
                <a:schemeClr val="tx1">
                  <a:lumMod val="95000"/>
                  <a:lumOff val="5000"/>
                </a:schemeClr>
              </a:solidFill>
              <a:latin typeface="Arial Black" pitchFamily="34" charset="0"/>
            </a:rPr>
            <a:t>try different food                   </a:t>
          </a:r>
          <a:endParaRPr lang="ru-RU" sz="1000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D52C2EC7-1104-4312-9ABF-A1D6FD073B6C}" type="parTrans" cxnId="{056485BD-B57C-4A84-8979-857113AF856C}">
      <dgm:prSet/>
      <dgm:spPr/>
      <dgm:t>
        <a:bodyPr/>
        <a:lstStyle/>
        <a:p>
          <a:endParaRPr lang="ru-RU"/>
        </a:p>
      </dgm:t>
    </dgm:pt>
    <dgm:pt modelId="{5DA32DCE-5432-4115-9AD1-4EFA46A1A25D}" type="sibTrans" cxnId="{056485BD-B57C-4A84-8979-857113AF856C}">
      <dgm:prSet/>
      <dgm:spPr/>
      <dgm:t>
        <a:bodyPr/>
        <a:lstStyle/>
        <a:p>
          <a:endParaRPr lang="ru-RU"/>
        </a:p>
      </dgm:t>
    </dgm:pt>
    <dgm:pt modelId="{7806F6A3-0191-47B0-8C6C-958DDE26FEEF}">
      <dgm:prSet custT="1"/>
      <dgm:spPr/>
      <dgm:t>
        <a:bodyPr/>
        <a:lstStyle/>
        <a:p>
          <a:r>
            <a:rPr lang="en-US" sz="1000" dirty="0">
              <a:solidFill>
                <a:schemeClr val="tx1">
                  <a:lumMod val="95000"/>
                  <a:lumOff val="5000"/>
                </a:schemeClr>
              </a:solidFill>
              <a:latin typeface="Arial Black" pitchFamily="34" charset="0"/>
            </a:rPr>
            <a:t>go sightseeing                         </a:t>
          </a:r>
          <a:endParaRPr lang="ru-RU" sz="1000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2C8A0338-24A5-43FA-906D-4AB2BB83DA2E}" type="parTrans" cxnId="{CF96F407-EB6A-4DA0-B681-F5426C86714D}">
      <dgm:prSet/>
      <dgm:spPr/>
      <dgm:t>
        <a:bodyPr/>
        <a:lstStyle/>
        <a:p>
          <a:endParaRPr lang="ru-RU"/>
        </a:p>
      </dgm:t>
    </dgm:pt>
    <dgm:pt modelId="{CFEDD3E6-6D74-47B6-9D25-20ACDC88A055}" type="sibTrans" cxnId="{CF96F407-EB6A-4DA0-B681-F5426C86714D}">
      <dgm:prSet/>
      <dgm:spPr/>
      <dgm:t>
        <a:bodyPr/>
        <a:lstStyle/>
        <a:p>
          <a:endParaRPr lang="ru-RU"/>
        </a:p>
      </dgm:t>
    </dgm:pt>
    <dgm:pt modelId="{F0A1A4E6-5E2F-43E0-ACF0-B3AACFF8C7D9}">
      <dgm:prSet custT="1"/>
      <dgm:spPr/>
      <dgm:t>
        <a:bodyPr/>
        <a:lstStyle/>
        <a:p>
          <a:r>
            <a:rPr lang="en-US" sz="1000" dirty="0">
              <a:solidFill>
                <a:schemeClr val="tx1">
                  <a:lumMod val="95000"/>
                  <a:lumOff val="5000"/>
                </a:schemeClr>
              </a:solidFill>
              <a:latin typeface="Arial Black" pitchFamily="34" charset="0"/>
            </a:rPr>
            <a:t>enjoy holiday.                           </a:t>
          </a:r>
          <a:endParaRPr lang="ru-RU" sz="1000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02D1E8C5-A7D3-4A27-BB11-32EDDA367EC1}" type="parTrans" cxnId="{B37E2272-21E5-4631-B090-F883435C3360}">
      <dgm:prSet/>
      <dgm:spPr/>
      <dgm:t>
        <a:bodyPr/>
        <a:lstStyle/>
        <a:p>
          <a:endParaRPr lang="ru-RU"/>
        </a:p>
      </dgm:t>
    </dgm:pt>
    <dgm:pt modelId="{1E169669-986C-4EE5-B480-7057039048CD}" type="sibTrans" cxnId="{B37E2272-21E5-4631-B090-F883435C3360}">
      <dgm:prSet/>
      <dgm:spPr/>
      <dgm:t>
        <a:bodyPr/>
        <a:lstStyle/>
        <a:p>
          <a:endParaRPr lang="ru-RU"/>
        </a:p>
      </dgm:t>
    </dgm:pt>
    <dgm:pt modelId="{D7A9222B-41F5-40E7-8E7B-26C3FC5CD7BB}">
      <dgm:prSet/>
      <dgm:spPr/>
      <dgm:t>
        <a:bodyPr/>
        <a:lstStyle/>
        <a:p>
          <a:r>
            <a:rPr lang="en-US" dirty="0">
              <a:solidFill>
                <a:schemeClr val="tx1">
                  <a:lumMod val="95000"/>
                  <a:lumOff val="5000"/>
                </a:schemeClr>
              </a:solidFill>
              <a:latin typeface="Arial Black" pitchFamily="34" charset="0"/>
            </a:rPr>
            <a:t>make friends                            </a:t>
          </a:r>
          <a:endParaRPr lang="ru-RU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CCA42C70-BEB0-4A9B-9494-2EFBD5CC0B32}" type="parTrans" cxnId="{FF5F85A5-0DBE-4D53-906D-C9A84D3E1DDA}">
      <dgm:prSet/>
      <dgm:spPr/>
      <dgm:t>
        <a:bodyPr/>
        <a:lstStyle/>
        <a:p>
          <a:endParaRPr lang="ru-RU"/>
        </a:p>
      </dgm:t>
    </dgm:pt>
    <dgm:pt modelId="{558AA50F-F0EB-4CF3-8192-9E976F6E7FBA}" type="sibTrans" cxnId="{FF5F85A5-0DBE-4D53-906D-C9A84D3E1DDA}">
      <dgm:prSet/>
      <dgm:spPr/>
      <dgm:t>
        <a:bodyPr/>
        <a:lstStyle/>
        <a:p>
          <a:endParaRPr lang="ru-RU"/>
        </a:p>
      </dgm:t>
    </dgm:pt>
    <dgm:pt modelId="{6FADA915-A009-470B-B88C-F5C3EA61877C}">
      <dgm:prSet/>
      <dgm:spPr/>
      <dgm:t>
        <a:bodyPr/>
        <a:lstStyle/>
        <a:p>
          <a:r>
            <a:rPr lang="en-US" dirty="0">
              <a:solidFill>
                <a:schemeClr val="tx1">
                  <a:lumMod val="95000"/>
                  <a:lumOff val="5000"/>
                </a:schemeClr>
              </a:solidFill>
              <a:latin typeface="Arial Black" pitchFamily="34" charset="0"/>
            </a:rPr>
            <a:t>buy souvenirs                           </a:t>
          </a:r>
          <a:br>
            <a:rPr lang="en-US" dirty="0">
              <a:solidFill>
                <a:schemeClr val="tx1">
                  <a:lumMod val="95000"/>
                  <a:lumOff val="5000"/>
                </a:schemeClr>
              </a:solidFill>
              <a:latin typeface="Arial Black" pitchFamily="34" charset="0"/>
            </a:rPr>
          </a:br>
          <a:endParaRPr lang="ru-RU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8C2BE745-53C3-4A97-88DA-02CC6B0A6685}" type="parTrans" cxnId="{07F403A6-02D8-4C31-9566-1E9530AD92C5}">
      <dgm:prSet/>
      <dgm:spPr/>
      <dgm:t>
        <a:bodyPr/>
        <a:lstStyle/>
        <a:p>
          <a:endParaRPr lang="ru-RU"/>
        </a:p>
      </dgm:t>
    </dgm:pt>
    <dgm:pt modelId="{E1132F55-C39B-4E7B-B30B-1DBBD6060CFB}" type="sibTrans" cxnId="{07F403A6-02D8-4C31-9566-1E9530AD92C5}">
      <dgm:prSet/>
      <dgm:spPr/>
      <dgm:t>
        <a:bodyPr/>
        <a:lstStyle/>
        <a:p>
          <a:endParaRPr lang="ru-RU"/>
        </a:p>
      </dgm:t>
    </dgm:pt>
    <dgm:pt modelId="{A9F86B95-8FBD-4ACA-B4CC-CBE07AFC3AE0}" type="pres">
      <dgm:prSet presAssocID="{A9B04E88-EBFC-4CE5-AC19-6711B967D505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3BCBA784-17B3-44B2-A4A4-34650387A85A}" type="pres">
      <dgm:prSet presAssocID="{BB89385D-7AF7-4CB8-A7E0-377CFB275E74}" presName="node" presStyleLbl="node1" presStyleIdx="0" presStyleCnt="9" custScaleX="13251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42E7F27-23E7-4B78-9A2E-B3E5C6171A5D}" type="pres">
      <dgm:prSet presAssocID="{B596DCB8-4122-42BD-A018-1B8287725641}" presName="sibTrans" presStyleLbl="sibTrans2D1" presStyleIdx="0" presStyleCnt="9"/>
      <dgm:spPr/>
      <dgm:t>
        <a:bodyPr/>
        <a:lstStyle/>
        <a:p>
          <a:endParaRPr lang="en-GB"/>
        </a:p>
      </dgm:t>
    </dgm:pt>
    <dgm:pt modelId="{EA6B7922-088D-4F01-94BC-34F5FDF4263B}" type="pres">
      <dgm:prSet presAssocID="{B596DCB8-4122-42BD-A018-1B8287725641}" presName="connectorText" presStyleLbl="sibTrans2D1" presStyleIdx="0" presStyleCnt="9"/>
      <dgm:spPr/>
      <dgm:t>
        <a:bodyPr/>
        <a:lstStyle/>
        <a:p>
          <a:endParaRPr lang="en-GB"/>
        </a:p>
      </dgm:t>
    </dgm:pt>
    <dgm:pt modelId="{6F121427-41F1-4A8D-A7DD-0A037FFA73D9}" type="pres">
      <dgm:prSet presAssocID="{16E59C02-6EF3-405F-82E1-5B076CBFC66C}" presName="node" presStyleLbl="node1" presStyleIdx="1" presStyleCnt="9" custScaleX="13033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A754297-00DF-4A9D-ADDC-1B6CBC3D5383}" type="pres">
      <dgm:prSet presAssocID="{41CB9357-6E56-4C40-8FA5-1AC00F8250F3}" presName="sibTrans" presStyleLbl="sibTrans2D1" presStyleIdx="1" presStyleCnt="9"/>
      <dgm:spPr/>
      <dgm:t>
        <a:bodyPr/>
        <a:lstStyle/>
        <a:p>
          <a:endParaRPr lang="en-GB"/>
        </a:p>
      </dgm:t>
    </dgm:pt>
    <dgm:pt modelId="{13E0D8AC-2FF6-4F0C-84EF-A81D1414C502}" type="pres">
      <dgm:prSet presAssocID="{41CB9357-6E56-4C40-8FA5-1AC00F8250F3}" presName="connectorText" presStyleLbl="sibTrans2D1" presStyleIdx="1" presStyleCnt="9"/>
      <dgm:spPr/>
      <dgm:t>
        <a:bodyPr/>
        <a:lstStyle/>
        <a:p>
          <a:endParaRPr lang="en-GB"/>
        </a:p>
      </dgm:t>
    </dgm:pt>
    <dgm:pt modelId="{764B6B27-0BB4-4D91-9A13-DB6C950E77AD}" type="pres">
      <dgm:prSet presAssocID="{24DBC244-7025-40E3-B750-FC1C9D608715}" presName="node" presStyleLbl="node1" presStyleIdx="2" presStyleCnt="9" custScaleX="14498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D0C90BA-3827-415C-8570-32F402ADB4BC}" type="pres">
      <dgm:prSet presAssocID="{EDCDD53B-19AC-47EA-8A8E-413CED5FF2F5}" presName="sibTrans" presStyleLbl="sibTrans2D1" presStyleIdx="2" presStyleCnt="9"/>
      <dgm:spPr/>
      <dgm:t>
        <a:bodyPr/>
        <a:lstStyle/>
        <a:p>
          <a:endParaRPr lang="en-GB"/>
        </a:p>
      </dgm:t>
    </dgm:pt>
    <dgm:pt modelId="{87DB36D1-C23E-45E6-884F-1B4A6C4DA015}" type="pres">
      <dgm:prSet presAssocID="{EDCDD53B-19AC-47EA-8A8E-413CED5FF2F5}" presName="connectorText" presStyleLbl="sibTrans2D1" presStyleIdx="2" presStyleCnt="9"/>
      <dgm:spPr/>
      <dgm:t>
        <a:bodyPr/>
        <a:lstStyle/>
        <a:p>
          <a:endParaRPr lang="en-GB"/>
        </a:p>
      </dgm:t>
    </dgm:pt>
    <dgm:pt modelId="{55698A0C-EFB3-498B-AA1C-7B60FEA1B679}" type="pres">
      <dgm:prSet presAssocID="{51DE4651-9A99-48D5-B456-8C7B6B776851}" presName="node" presStyleLbl="node1" presStyleIdx="3" presStyleCnt="9" custScaleX="13917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F5F26A9-9E41-4DC1-BEDD-9CB820A4E2A5}" type="pres">
      <dgm:prSet presAssocID="{E3F3202E-F194-46E8-8C4D-C6284E50C0F0}" presName="sibTrans" presStyleLbl="sibTrans2D1" presStyleIdx="3" presStyleCnt="9"/>
      <dgm:spPr/>
      <dgm:t>
        <a:bodyPr/>
        <a:lstStyle/>
        <a:p>
          <a:endParaRPr lang="en-GB"/>
        </a:p>
      </dgm:t>
    </dgm:pt>
    <dgm:pt modelId="{6B16FBDB-E6EE-4A65-8C50-49ABFED6F4A0}" type="pres">
      <dgm:prSet presAssocID="{E3F3202E-F194-46E8-8C4D-C6284E50C0F0}" presName="connectorText" presStyleLbl="sibTrans2D1" presStyleIdx="3" presStyleCnt="9"/>
      <dgm:spPr/>
      <dgm:t>
        <a:bodyPr/>
        <a:lstStyle/>
        <a:p>
          <a:endParaRPr lang="en-GB"/>
        </a:p>
      </dgm:t>
    </dgm:pt>
    <dgm:pt modelId="{9FE98D9E-305B-4FA7-A8B9-EFF745518E5E}" type="pres">
      <dgm:prSet presAssocID="{B7FD9D62-3552-4C12-8686-5BABAA115C62}" presName="node" presStyleLbl="node1" presStyleIdx="4" presStyleCnt="9" custScaleX="143676" custRadScaleRad="102664" custRadScaleInc="-1796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07FA2A1-B071-40A5-8DC2-4616C5C203C9}" type="pres">
      <dgm:prSet presAssocID="{5DA32DCE-5432-4115-9AD1-4EFA46A1A25D}" presName="sibTrans" presStyleLbl="sibTrans2D1" presStyleIdx="4" presStyleCnt="9"/>
      <dgm:spPr/>
      <dgm:t>
        <a:bodyPr/>
        <a:lstStyle/>
        <a:p>
          <a:endParaRPr lang="en-GB"/>
        </a:p>
      </dgm:t>
    </dgm:pt>
    <dgm:pt modelId="{3F1FA1CE-17DD-46A5-94FE-02B10B1C891C}" type="pres">
      <dgm:prSet presAssocID="{5DA32DCE-5432-4115-9AD1-4EFA46A1A25D}" presName="connectorText" presStyleLbl="sibTrans2D1" presStyleIdx="4" presStyleCnt="9"/>
      <dgm:spPr/>
      <dgm:t>
        <a:bodyPr/>
        <a:lstStyle/>
        <a:p>
          <a:endParaRPr lang="en-GB"/>
        </a:p>
      </dgm:t>
    </dgm:pt>
    <dgm:pt modelId="{37E1EBB0-4AEA-45D9-9859-FFFCA26E95E0}" type="pres">
      <dgm:prSet presAssocID="{7806F6A3-0191-47B0-8C6C-958DDE26FEEF}" presName="node" presStyleLbl="node1" presStyleIdx="5" presStyleCnt="9" custScaleX="17877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5C224B1-CFFB-4B8E-ACEF-413F3B798D6A}" type="pres">
      <dgm:prSet presAssocID="{CFEDD3E6-6D74-47B6-9D25-20ACDC88A055}" presName="sibTrans" presStyleLbl="sibTrans2D1" presStyleIdx="5" presStyleCnt="9"/>
      <dgm:spPr/>
      <dgm:t>
        <a:bodyPr/>
        <a:lstStyle/>
        <a:p>
          <a:endParaRPr lang="en-GB"/>
        </a:p>
      </dgm:t>
    </dgm:pt>
    <dgm:pt modelId="{37FD2652-F31B-4B51-B8EB-E4D6D00325BF}" type="pres">
      <dgm:prSet presAssocID="{CFEDD3E6-6D74-47B6-9D25-20ACDC88A055}" presName="connectorText" presStyleLbl="sibTrans2D1" presStyleIdx="5" presStyleCnt="9"/>
      <dgm:spPr/>
      <dgm:t>
        <a:bodyPr/>
        <a:lstStyle/>
        <a:p>
          <a:endParaRPr lang="en-GB"/>
        </a:p>
      </dgm:t>
    </dgm:pt>
    <dgm:pt modelId="{1908FE90-0D3C-417E-ABDC-CFF2897C4299}" type="pres">
      <dgm:prSet presAssocID="{D7A9222B-41F5-40E7-8E7B-26C3FC5CD7BB}" presName="node" presStyleLbl="node1" presStyleIdx="6" presStyleCnt="9" custScaleX="12896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E8F46E6-F254-4901-83EC-B1F92635AA86}" type="pres">
      <dgm:prSet presAssocID="{558AA50F-F0EB-4CF3-8192-9E976F6E7FBA}" presName="sibTrans" presStyleLbl="sibTrans2D1" presStyleIdx="6" presStyleCnt="9"/>
      <dgm:spPr/>
      <dgm:t>
        <a:bodyPr/>
        <a:lstStyle/>
        <a:p>
          <a:endParaRPr lang="en-GB"/>
        </a:p>
      </dgm:t>
    </dgm:pt>
    <dgm:pt modelId="{C1800025-3413-4AAA-92C2-C116789E0D2A}" type="pres">
      <dgm:prSet presAssocID="{558AA50F-F0EB-4CF3-8192-9E976F6E7FBA}" presName="connectorText" presStyleLbl="sibTrans2D1" presStyleIdx="6" presStyleCnt="9"/>
      <dgm:spPr/>
      <dgm:t>
        <a:bodyPr/>
        <a:lstStyle/>
        <a:p>
          <a:endParaRPr lang="en-GB"/>
        </a:p>
      </dgm:t>
    </dgm:pt>
    <dgm:pt modelId="{94777476-E8B4-4444-BB9C-33301C63983C}" type="pres">
      <dgm:prSet presAssocID="{6FADA915-A009-470B-B88C-F5C3EA61877C}" presName="node" presStyleLbl="node1" presStyleIdx="7" presStyleCnt="9" custScaleX="124721" custRadScaleRad="101987" custRadScaleInc="301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A8F656A-602E-4EDD-A359-57B9BAD7252A}" type="pres">
      <dgm:prSet presAssocID="{E1132F55-C39B-4E7B-B30B-1DBBD6060CFB}" presName="sibTrans" presStyleLbl="sibTrans2D1" presStyleIdx="7" presStyleCnt="9"/>
      <dgm:spPr/>
      <dgm:t>
        <a:bodyPr/>
        <a:lstStyle/>
        <a:p>
          <a:endParaRPr lang="en-GB"/>
        </a:p>
      </dgm:t>
    </dgm:pt>
    <dgm:pt modelId="{DA93A9C9-9F0A-4D8D-9D8D-A78D0C89D5AC}" type="pres">
      <dgm:prSet presAssocID="{E1132F55-C39B-4E7B-B30B-1DBBD6060CFB}" presName="connectorText" presStyleLbl="sibTrans2D1" presStyleIdx="7" presStyleCnt="9"/>
      <dgm:spPr/>
      <dgm:t>
        <a:bodyPr/>
        <a:lstStyle/>
        <a:p>
          <a:endParaRPr lang="en-GB"/>
        </a:p>
      </dgm:t>
    </dgm:pt>
    <dgm:pt modelId="{141A9EE3-66F1-4160-A169-4F96B597A356}" type="pres">
      <dgm:prSet presAssocID="{F0A1A4E6-5E2F-43E0-ACF0-B3AACFF8C7D9}" presName="node" presStyleLbl="node1" presStyleIdx="8" presStyleCnt="9" custScaleX="13225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A06EEA9-4989-44BB-A0B3-FC8B58F6EF79}" type="pres">
      <dgm:prSet presAssocID="{1E169669-986C-4EE5-B480-7057039048CD}" presName="sibTrans" presStyleLbl="sibTrans2D1" presStyleIdx="8" presStyleCnt="9"/>
      <dgm:spPr/>
      <dgm:t>
        <a:bodyPr/>
        <a:lstStyle/>
        <a:p>
          <a:endParaRPr lang="en-GB"/>
        </a:p>
      </dgm:t>
    </dgm:pt>
    <dgm:pt modelId="{DDF1960D-3722-4D09-8EFC-FED91AF41253}" type="pres">
      <dgm:prSet presAssocID="{1E169669-986C-4EE5-B480-7057039048CD}" presName="connectorText" presStyleLbl="sibTrans2D1" presStyleIdx="8" presStyleCnt="9"/>
      <dgm:spPr/>
      <dgm:t>
        <a:bodyPr/>
        <a:lstStyle/>
        <a:p>
          <a:endParaRPr lang="en-GB"/>
        </a:p>
      </dgm:t>
    </dgm:pt>
  </dgm:ptLst>
  <dgm:cxnLst>
    <dgm:cxn modelId="{FF5F85A5-0DBE-4D53-906D-C9A84D3E1DDA}" srcId="{A9B04E88-EBFC-4CE5-AC19-6711B967D505}" destId="{D7A9222B-41F5-40E7-8E7B-26C3FC5CD7BB}" srcOrd="6" destOrd="0" parTransId="{CCA42C70-BEB0-4A9B-9494-2EFBD5CC0B32}" sibTransId="{558AA50F-F0EB-4CF3-8192-9E976F6E7FBA}"/>
    <dgm:cxn modelId="{A12C8C41-E00B-438E-8437-F9303214638B}" type="presOf" srcId="{F0A1A4E6-5E2F-43E0-ACF0-B3AACFF8C7D9}" destId="{141A9EE3-66F1-4160-A169-4F96B597A356}" srcOrd="0" destOrd="0" presId="urn:microsoft.com/office/officeart/2005/8/layout/cycle2"/>
    <dgm:cxn modelId="{32681FFE-5AAB-4AFF-A841-D5C5CE43DC4F}" type="presOf" srcId="{51DE4651-9A99-48D5-B456-8C7B6B776851}" destId="{55698A0C-EFB3-498B-AA1C-7B60FEA1B679}" srcOrd="0" destOrd="0" presId="urn:microsoft.com/office/officeart/2005/8/layout/cycle2"/>
    <dgm:cxn modelId="{3B47EF3A-F4DE-48DE-864B-85BCC59A2337}" type="presOf" srcId="{CFEDD3E6-6D74-47B6-9D25-20ACDC88A055}" destId="{37FD2652-F31B-4B51-B8EB-E4D6D00325BF}" srcOrd="1" destOrd="0" presId="urn:microsoft.com/office/officeart/2005/8/layout/cycle2"/>
    <dgm:cxn modelId="{39DD8751-2747-4728-807A-AE133974B31E}" type="presOf" srcId="{558AA50F-F0EB-4CF3-8192-9E976F6E7FBA}" destId="{4E8F46E6-F254-4901-83EC-B1F92635AA86}" srcOrd="0" destOrd="0" presId="urn:microsoft.com/office/officeart/2005/8/layout/cycle2"/>
    <dgm:cxn modelId="{3627564D-342E-4AFA-90B7-91FF487DB271}" srcId="{A9B04E88-EBFC-4CE5-AC19-6711B967D505}" destId="{BB89385D-7AF7-4CB8-A7E0-377CFB275E74}" srcOrd="0" destOrd="0" parTransId="{836BCB69-365C-4F81-BBEC-FA3E246BA2E0}" sibTransId="{B596DCB8-4122-42BD-A018-1B8287725641}"/>
    <dgm:cxn modelId="{3E9DEB6C-FE79-4B8A-B5E0-29DB05D9FC91}" type="presOf" srcId="{EDCDD53B-19AC-47EA-8A8E-413CED5FF2F5}" destId="{87DB36D1-C23E-45E6-884F-1B4A6C4DA015}" srcOrd="1" destOrd="0" presId="urn:microsoft.com/office/officeart/2005/8/layout/cycle2"/>
    <dgm:cxn modelId="{7B3982BF-DD24-41E5-BF29-022A28EEB4F7}" type="presOf" srcId="{7806F6A3-0191-47B0-8C6C-958DDE26FEEF}" destId="{37E1EBB0-4AEA-45D9-9859-FFFCA26E95E0}" srcOrd="0" destOrd="0" presId="urn:microsoft.com/office/officeart/2005/8/layout/cycle2"/>
    <dgm:cxn modelId="{402DDA88-3001-4C89-8CBD-63789590A95D}" type="presOf" srcId="{41CB9357-6E56-4C40-8FA5-1AC00F8250F3}" destId="{3A754297-00DF-4A9D-ADDC-1B6CBC3D5383}" srcOrd="0" destOrd="0" presId="urn:microsoft.com/office/officeart/2005/8/layout/cycle2"/>
    <dgm:cxn modelId="{056485BD-B57C-4A84-8979-857113AF856C}" srcId="{A9B04E88-EBFC-4CE5-AC19-6711B967D505}" destId="{B7FD9D62-3552-4C12-8686-5BABAA115C62}" srcOrd="4" destOrd="0" parTransId="{D52C2EC7-1104-4312-9ABF-A1D6FD073B6C}" sibTransId="{5DA32DCE-5432-4115-9AD1-4EFA46A1A25D}"/>
    <dgm:cxn modelId="{16FEB2E4-BA19-4B66-BD19-82DFB8F6CD4B}" type="presOf" srcId="{E3F3202E-F194-46E8-8C4D-C6284E50C0F0}" destId="{7F5F26A9-9E41-4DC1-BEDD-9CB820A4E2A5}" srcOrd="0" destOrd="0" presId="urn:microsoft.com/office/officeart/2005/8/layout/cycle2"/>
    <dgm:cxn modelId="{143169E2-BD1B-4C3F-85E2-8E542E4F1F32}" type="presOf" srcId="{41CB9357-6E56-4C40-8FA5-1AC00F8250F3}" destId="{13E0D8AC-2FF6-4F0C-84EF-A81D1414C502}" srcOrd="1" destOrd="0" presId="urn:microsoft.com/office/officeart/2005/8/layout/cycle2"/>
    <dgm:cxn modelId="{1E447863-9FED-419D-BDA5-BB1A46427235}" type="presOf" srcId="{6FADA915-A009-470B-B88C-F5C3EA61877C}" destId="{94777476-E8B4-4444-BB9C-33301C63983C}" srcOrd="0" destOrd="0" presId="urn:microsoft.com/office/officeart/2005/8/layout/cycle2"/>
    <dgm:cxn modelId="{A8D5776B-C17E-44A2-8C73-A7276E0858B2}" type="presOf" srcId="{BB89385D-7AF7-4CB8-A7E0-377CFB275E74}" destId="{3BCBA784-17B3-44B2-A4A4-34650387A85A}" srcOrd="0" destOrd="0" presId="urn:microsoft.com/office/officeart/2005/8/layout/cycle2"/>
    <dgm:cxn modelId="{CF96F407-EB6A-4DA0-B681-F5426C86714D}" srcId="{A9B04E88-EBFC-4CE5-AC19-6711B967D505}" destId="{7806F6A3-0191-47B0-8C6C-958DDE26FEEF}" srcOrd="5" destOrd="0" parTransId="{2C8A0338-24A5-43FA-906D-4AB2BB83DA2E}" sibTransId="{CFEDD3E6-6D74-47B6-9D25-20ACDC88A055}"/>
    <dgm:cxn modelId="{07F403A6-02D8-4C31-9566-1E9530AD92C5}" srcId="{A9B04E88-EBFC-4CE5-AC19-6711B967D505}" destId="{6FADA915-A009-470B-B88C-F5C3EA61877C}" srcOrd="7" destOrd="0" parTransId="{8C2BE745-53C3-4A97-88DA-02CC6B0A6685}" sibTransId="{E1132F55-C39B-4E7B-B30B-1DBBD6060CFB}"/>
    <dgm:cxn modelId="{9CCC7458-2827-4185-B230-3971C4E0B745}" type="presOf" srcId="{E1132F55-C39B-4E7B-B30B-1DBBD6060CFB}" destId="{1A8F656A-602E-4EDD-A359-57B9BAD7252A}" srcOrd="0" destOrd="0" presId="urn:microsoft.com/office/officeart/2005/8/layout/cycle2"/>
    <dgm:cxn modelId="{9C70B31F-EDA5-4F13-8382-851445CFD246}" type="presOf" srcId="{24DBC244-7025-40E3-B750-FC1C9D608715}" destId="{764B6B27-0BB4-4D91-9A13-DB6C950E77AD}" srcOrd="0" destOrd="0" presId="urn:microsoft.com/office/officeart/2005/8/layout/cycle2"/>
    <dgm:cxn modelId="{38A0C9A1-0C26-41D7-B656-4C71B666DF6A}" type="presOf" srcId="{16E59C02-6EF3-405F-82E1-5B076CBFC66C}" destId="{6F121427-41F1-4A8D-A7DD-0A037FFA73D9}" srcOrd="0" destOrd="0" presId="urn:microsoft.com/office/officeart/2005/8/layout/cycle2"/>
    <dgm:cxn modelId="{D0797524-5C80-4658-9BC3-EC9B4948F9EF}" type="presOf" srcId="{CFEDD3E6-6D74-47B6-9D25-20ACDC88A055}" destId="{B5C224B1-CFFB-4B8E-ACEF-413F3B798D6A}" srcOrd="0" destOrd="0" presId="urn:microsoft.com/office/officeart/2005/8/layout/cycle2"/>
    <dgm:cxn modelId="{3F3F27CA-EE6E-4009-B86A-1395F78E7FD7}" type="presOf" srcId="{EDCDD53B-19AC-47EA-8A8E-413CED5FF2F5}" destId="{BD0C90BA-3827-415C-8570-32F402ADB4BC}" srcOrd="0" destOrd="0" presId="urn:microsoft.com/office/officeart/2005/8/layout/cycle2"/>
    <dgm:cxn modelId="{B37E2272-21E5-4631-B090-F883435C3360}" srcId="{A9B04E88-EBFC-4CE5-AC19-6711B967D505}" destId="{F0A1A4E6-5E2F-43E0-ACF0-B3AACFF8C7D9}" srcOrd="8" destOrd="0" parTransId="{02D1E8C5-A7D3-4A27-BB11-32EDDA367EC1}" sibTransId="{1E169669-986C-4EE5-B480-7057039048CD}"/>
    <dgm:cxn modelId="{89F28EEB-EEFD-4EE0-BFEA-A4042B9EE9FA}" srcId="{A9B04E88-EBFC-4CE5-AC19-6711B967D505}" destId="{16E59C02-6EF3-405F-82E1-5B076CBFC66C}" srcOrd="1" destOrd="0" parTransId="{71F5FD8F-3F03-4159-B299-421C84281FB8}" sibTransId="{41CB9357-6E56-4C40-8FA5-1AC00F8250F3}"/>
    <dgm:cxn modelId="{16E434FF-F379-4538-8F29-49EDC674BD07}" srcId="{A9B04E88-EBFC-4CE5-AC19-6711B967D505}" destId="{51DE4651-9A99-48D5-B456-8C7B6B776851}" srcOrd="3" destOrd="0" parTransId="{0A92E5F7-AB72-47DD-9B40-3C645679E2ED}" sibTransId="{E3F3202E-F194-46E8-8C4D-C6284E50C0F0}"/>
    <dgm:cxn modelId="{E88700E9-7841-49FE-BD25-694F2157EBA8}" type="presOf" srcId="{E1132F55-C39B-4E7B-B30B-1DBBD6060CFB}" destId="{DA93A9C9-9F0A-4D8D-9D8D-A78D0C89D5AC}" srcOrd="1" destOrd="0" presId="urn:microsoft.com/office/officeart/2005/8/layout/cycle2"/>
    <dgm:cxn modelId="{268A6FFB-B110-4BEB-9BAE-F4D4D683FD0F}" type="presOf" srcId="{A9B04E88-EBFC-4CE5-AC19-6711B967D505}" destId="{A9F86B95-8FBD-4ACA-B4CC-CBE07AFC3AE0}" srcOrd="0" destOrd="0" presId="urn:microsoft.com/office/officeart/2005/8/layout/cycle2"/>
    <dgm:cxn modelId="{B85A26EA-12C3-4071-AA59-579C650B46C2}" srcId="{A9B04E88-EBFC-4CE5-AC19-6711B967D505}" destId="{24DBC244-7025-40E3-B750-FC1C9D608715}" srcOrd="2" destOrd="0" parTransId="{E1B72A2D-2C10-451B-9A94-7E4B89760F4D}" sibTransId="{EDCDD53B-19AC-47EA-8A8E-413CED5FF2F5}"/>
    <dgm:cxn modelId="{CBB06424-EFD0-4D4A-9081-930A893D7318}" type="presOf" srcId="{D7A9222B-41F5-40E7-8E7B-26C3FC5CD7BB}" destId="{1908FE90-0D3C-417E-ABDC-CFF2897C4299}" srcOrd="0" destOrd="0" presId="urn:microsoft.com/office/officeart/2005/8/layout/cycle2"/>
    <dgm:cxn modelId="{88B47965-AB85-46BF-AE11-D07B2B18AC76}" type="presOf" srcId="{558AA50F-F0EB-4CF3-8192-9E976F6E7FBA}" destId="{C1800025-3413-4AAA-92C2-C116789E0D2A}" srcOrd="1" destOrd="0" presId="urn:microsoft.com/office/officeart/2005/8/layout/cycle2"/>
    <dgm:cxn modelId="{1CFE085C-DDE4-4612-B9A9-4C4D29EE7389}" type="presOf" srcId="{B596DCB8-4122-42BD-A018-1B8287725641}" destId="{EA6B7922-088D-4F01-94BC-34F5FDF4263B}" srcOrd="1" destOrd="0" presId="urn:microsoft.com/office/officeart/2005/8/layout/cycle2"/>
    <dgm:cxn modelId="{224C5E9A-AA62-4D4A-919C-1C7FB0236421}" type="presOf" srcId="{E3F3202E-F194-46E8-8C4D-C6284E50C0F0}" destId="{6B16FBDB-E6EE-4A65-8C50-49ABFED6F4A0}" srcOrd="1" destOrd="0" presId="urn:microsoft.com/office/officeart/2005/8/layout/cycle2"/>
    <dgm:cxn modelId="{5B25F238-1E36-487C-9857-FA69811A617B}" type="presOf" srcId="{1E169669-986C-4EE5-B480-7057039048CD}" destId="{DDF1960D-3722-4D09-8EFC-FED91AF41253}" srcOrd="1" destOrd="0" presId="urn:microsoft.com/office/officeart/2005/8/layout/cycle2"/>
    <dgm:cxn modelId="{0319FCCB-A41B-476E-A178-765997359AD0}" type="presOf" srcId="{5DA32DCE-5432-4115-9AD1-4EFA46A1A25D}" destId="{F07FA2A1-B071-40A5-8DC2-4616C5C203C9}" srcOrd="0" destOrd="0" presId="urn:microsoft.com/office/officeart/2005/8/layout/cycle2"/>
    <dgm:cxn modelId="{BF98282E-AC15-4DFB-9FBD-DF7F1BF1AB99}" type="presOf" srcId="{5DA32DCE-5432-4115-9AD1-4EFA46A1A25D}" destId="{3F1FA1CE-17DD-46A5-94FE-02B10B1C891C}" srcOrd="1" destOrd="0" presId="urn:microsoft.com/office/officeart/2005/8/layout/cycle2"/>
    <dgm:cxn modelId="{3B47AA06-6CFD-4569-9FC4-008B9A4E2DE7}" type="presOf" srcId="{B596DCB8-4122-42BD-A018-1B8287725641}" destId="{142E7F27-23E7-4B78-9A2E-B3E5C6171A5D}" srcOrd="0" destOrd="0" presId="urn:microsoft.com/office/officeart/2005/8/layout/cycle2"/>
    <dgm:cxn modelId="{13B8DB92-AF48-4668-96B6-28994DC9A5A5}" type="presOf" srcId="{1E169669-986C-4EE5-B480-7057039048CD}" destId="{3A06EEA9-4989-44BB-A0B3-FC8B58F6EF79}" srcOrd="0" destOrd="0" presId="urn:microsoft.com/office/officeart/2005/8/layout/cycle2"/>
    <dgm:cxn modelId="{88A95883-609F-436E-B029-3F425B2B8059}" type="presOf" srcId="{B7FD9D62-3552-4C12-8686-5BABAA115C62}" destId="{9FE98D9E-305B-4FA7-A8B9-EFF745518E5E}" srcOrd="0" destOrd="0" presId="urn:microsoft.com/office/officeart/2005/8/layout/cycle2"/>
    <dgm:cxn modelId="{0A7AA3A4-E838-4AC8-AB4F-41B9CB61A866}" type="presParOf" srcId="{A9F86B95-8FBD-4ACA-B4CC-CBE07AFC3AE0}" destId="{3BCBA784-17B3-44B2-A4A4-34650387A85A}" srcOrd="0" destOrd="0" presId="urn:microsoft.com/office/officeart/2005/8/layout/cycle2"/>
    <dgm:cxn modelId="{CF6D66AF-9217-410F-933D-07B1E86606E7}" type="presParOf" srcId="{A9F86B95-8FBD-4ACA-B4CC-CBE07AFC3AE0}" destId="{142E7F27-23E7-4B78-9A2E-B3E5C6171A5D}" srcOrd="1" destOrd="0" presId="urn:microsoft.com/office/officeart/2005/8/layout/cycle2"/>
    <dgm:cxn modelId="{3340D347-8EE3-4E7B-88D0-F942D67CADCE}" type="presParOf" srcId="{142E7F27-23E7-4B78-9A2E-B3E5C6171A5D}" destId="{EA6B7922-088D-4F01-94BC-34F5FDF4263B}" srcOrd="0" destOrd="0" presId="urn:microsoft.com/office/officeart/2005/8/layout/cycle2"/>
    <dgm:cxn modelId="{31350683-9BFC-47B6-8564-1669FE6C80B1}" type="presParOf" srcId="{A9F86B95-8FBD-4ACA-B4CC-CBE07AFC3AE0}" destId="{6F121427-41F1-4A8D-A7DD-0A037FFA73D9}" srcOrd="2" destOrd="0" presId="urn:microsoft.com/office/officeart/2005/8/layout/cycle2"/>
    <dgm:cxn modelId="{86E7C597-F8CB-4FA5-9FA3-49F831EAD8AE}" type="presParOf" srcId="{A9F86B95-8FBD-4ACA-B4CC-CBE07AFC3AE0}" destId="{3A754297-00DF-4A9D-ADDC-1B6CBC3D5383}" srcOrd="3" destOrd="0" presId="urn:microsoft.com/office/officeart/2005/8/layout/cycle2"/>
    <dgm:cxn modelId="{1082EE9C-8868-44C3-AA97-7D071F8012FC}" type="presParOf" srcId="{3A754297-00DF-4A9D-ADDC-1B6CBC3D5383}" destId="{13E0D8AC-2FF6-4F0C-84EF-A81D1414C502}" srcOrd="0" destOrd="0" presId="urn:microsoft.com/office/officeart/2005/8/layout/cycle2"/>
    <dgm:cxn modelId="{CF1B4D13-4C1B-4EEC-B653-4A0086F7CBCA}" type="presParOf" srcId="{A9F86B95-8FBD-4ACA-B4CC-CBE07AFC3AE0}" destId="{764B6B27-0BB4-4D91-9A13-DB6C950E77AD}" srcOrd="4" destOrd="0" presId="urn:microsoft.com/office/officeart/2005/8/layout/cycle2"/>
    <dgm:cxn modelId="{6D5BC5C6-50CB-414B-A6B8-16AC4EB05BF2}" type="presParOf" srcId="{A9F86B95-8FBD-4ACA-B4CC-CBE07AFC3AE0}" destId="{BD0C90BA-3827-415C-8570-32F402ADB4BC}" srcOrd="5" destOrd="0" presId="urn:microsoft.com/office/officeart/2005/8/layout/cycle2"/>
    <dgm:cxn modelId="{6809892E-C51D-49EF-81A6-BC3EB1ACA4A0}" type="presParOf" srcId="{BD0C90BA-3827-415C-8570-32F402ADB4BC}" destId="{87DB36D1-C23E-45E6-884F-1B4A6C4DA015}" srcOrd="0" destOrd="0" presId="urn:microsoft.com/office/officeart/2005/8/layout/cycle2"/>
    <dgm:cxn modelId="{A48D77C7-74A9-439B-87EA-CED31ABE0CDF}" type="presParOf" srcId="{A9F86B95-8FBD-4ACA-B4CC-CBE07AFC3AE0}" destId="{55698A0C-EFB3-498B-AA1C-7B60FEA1B679}" srcOrd="6" destOrd="0" presId="urn:microsoft.com/office/officeart/2005/8/layout/cycle2"/>
    <dgm:cxn modelId="{832E54C8-73E4-4226-BFC2-FC700F9CE996}" type="presParOf" srcId="{A9F86B95-8FBD-4ACA-B4CC-CBE07AFC3AE0}" destId="{7F5F26A9-9E41-4DC1-BEDD-9CB820A4E2A5}" srcOrd="7" destOrd="0" presId="urn:microsoft.com/office/officeart/2005/8/layout/cycle2"/>
    <dgm:cxn modelId="{D641E863-0400-4425-A986-D93CEF769C45}" type="presParOf" srcId="{7F5F26A9-9E41-4DC1-BEDD-9CB820A4E2A5}" destId="{6B16FBDB-E6EE-4A65-8C50-49ABFED6F4A0}" srcOrd="0" destOrd="0" presId="urn:microsoft.com/office/officeart/2005/8/layout/cycle2"/>
    <dgm:cxn modelId="{626567DD-28D5-44CE-83FB-113D072B532B}" type="presParOf" srcId="{A9F86B95-8FBD-4ACA-B4CC-CBE07AFC3AE0}" destId="{9FE98D9E-305B-4FA7-A8B9-EFF745518E5E}" srcOrd="8" destOrd="0" presId="urn:microsoft.com/office/officeart/2005/8/layout/cycle2"/>
    <dgm:cxn modelId="{CC163BCE-BA33-4ECD-BBD9-2FF7D1853A67}" type="presParOf" srcId="{A9F86B95-8FBD-4ACA-B4CC-CBE07AFC3AE0}" destId="{F07FA2A1-B071-40A5-8DC2-4616C5C203C9}" srcOrd="9" destOrd="0" presId="urn:microsoft.com/office/officeart/2005/8/layout/cycle2"/>
    <dgm:cxn modelId="{737D0493-CC0D-46CD-8A38-EB716CC49FB0}" type="presParOf" srcId="{F07FA2A1-B071-40A5-8DC2-4616C5C203C9}" destId="{3F1FA1CE-17DD-46A5-94FE-02B10B1C891C}" srcOrd="0" destOrd="0" presId="urn:microsoft.com/office/officeart/2005/8/layout/cycle2"/>
    <dgm:cxn modelId="{C06643DA-994B-4171-88E4-0A309B037109}" type="presParOf" srcId="{A9F86B95-8FBD-4ACA-B4CC-CBE07AFC3AE0}" destId="{37E1EBB0-4AEA-45D9-9859-FFFCA26E95E0}" srcOrd="10" destOrd="0" presId="urn:microsoft.com/office/officeart/2005/8/layout/cycle2"/>
    <dgm:cxn modelId="{FCF21F82-5C86-4465-BE99-2ABFAD249802}" type="presParOf" srcId="{A9F86B95-8FBD-4ACA-B4CC-CBE07AFC3AE0}" destId="{B5C224B1-CFFB-4B8E-ACEF-413F3B798D6A}" srcOrd="11" destOrd="0" presId="urn:microsoft.com/office/officeart/2005/8/layout/cycle2"/>
    <dgm:cxn modelId="{B211E4F4-4C79-4E14-92A4-E3AA4EFEF132}" type="presParOf" srcId="{B5C224B1-CFFB-4B8E-ACEF-413F3B798D6A}" destId="{37FD2652-F31B-4B51-B8EB-E4D6D00325BF}" srcOrd="0" destOrd="0" presId="urn:microsoft.com/office/officeart/2005/8/layout/cycle2"/>
    <dgm:cxn modelId="{5722EDFC-FA26-4D8C-A6D6-82952AE92F7E}" type="presParOf" srcId="{A9F86B95-8FBD-4ACA-B4CC-CBE07AFC3AE0}" destId="{1908FE90-0D3C-417E-ABDC-CFF2897C4299}" srcOrd="12" destOrd="0" presId="urn:microsoft.com/office/officeart/2005/8/layout/cycle2"/>
    <dgm:cxn modelId="{9ECC732A-C06B-4A4E-AB1E-406D6C0E9DA2}" type="presParOf" srcId="{A9F86B95-8FBD-4ACA-B4CC-CBE07AFC3AE0}" destId="{4E8F46E6-F254-4901-83EC-B1F92635AA86}" srcOrd="13" destOrd="0" presId="urn:microsoft.com/office/officeart/2005/8/layout/cycle2"/>
    <dgm:cxn modelId="{A708D499-11F3-48BD-AD38-9349BFDAF20A}" type="presParOf" srcId="{4E8F46E6-F254-4901-83EC-B1F92635AA86}" destId="{C1800025-3413-4AAA-92C2-C116789E0D2A}" srcOrd="0" destOrd="0" presId="urn:microsoft.com/office/officeart/2005/8/layout/cycle2"/>
    <dgm:cxn modelId="{990316DB-5618-4174-9208-386B295D4CDF}" type="presParOf" srcId="{A9F86B95-8FBD-4ACA-B4CC-CBE07AFC3AE0}" destId="{94777476-E8B4-4444-BB9C-33301C63983C}" srcOrd="14" destOrd="0" presId="urn:microsoft.com/office/officeart/2005/8/layout/cycle2"/>
    <dgm:cxn modelId="{779A4B2D-4DF1-4449-BD35-2032D812F4CC}" type="presParOf" srcId="{A9F86B95-8FBD-4ACA-B4CC-CBE07AFC3AE0}" destId="{1A8F656A-602E-4EDD-A359-57B9BAD7252A}" srcOrd="15" destOrd="0" presId="urn:microsoft.com/office/officeart/2005/8/layout/cycle2"/>
    <dgm:cxn modelId="{FD265DFE-8AE9-4F03-8CDF-6C5F7244B2F3}" type="presParOf" srcId="{1A8F656A-602E-4EDD-A359-57B9BAD7252A}" destId="{DA93A9C9-9F0A-4D8D-9D8D-A78D0C89D5AC}" srcOrd="0" destOrd="0" presId="urn:microsoft.com/office/officeart/2005/8/layout/cycle2"/>
    <dgm:cxn modelId="{E2A6D189-7892-4957-9D7A-89331BDD6EE4}" type="presParOf" srcId="{A9F86B95-8FBD-4ACA-B4CC-CBE07AFC3AE0}" destId="{141A9EE3-66F1-4160-A169-4F96B597A356}" srcOrd="16" destOrd="0" presId="urn:microsoft.com/office/officeart/2005/8/layout/cycle2"/>
    <dgm:cxn modelId="{560AB1B9-F434-4FCE-96D2-0B7585859396}" type="presParOf" srcId="{A9F86B95-8FBD-4ACA-B4CC-CBE07AFC3AE0}" destId="{3A06EEA9-4989-44BB-A0B3-FC8B58F6EF79}" srcOrd="17" destOrd="0" presId="urn:microsoft.com/office/officeart/2005/8/layout/cycle2"/>
    <dgm:cxn modelId="{B43CD034-2735-4F65-8248-58DA42808193}" type="presParOf" srcId="{3A06EEA9-4989-44BB-A0B3-FC8B58F6EF79}" destId="{DDF1960D-3722-4D09-8EFC-FED91AF41253}" srcOrd="0" destOrd="0" presId="urn:microsoft.com/office/officeart/2005/8/layout/cycle2"/>
  </dgm:cxnLst>
  <dgm:bg>
    <a:solidFill>
      <a:schemeClr val="accent2"/>
    </a:solidFill>
  </dgm:bg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9B04E88-EBFC-4CE5-AC19-6711B967D505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283DC27-76D0-4B6F-BD5F-2837F080AD62}">
      <dgm:prSet/>
      <dgm:spPr/>
      <dgm:t>
        <a:bodyPr/>
        <a:lstStyle/>
        <a:p>
          <a:r>
            <a:rPr lang="en-US" dirty="0">
              <a:latin typeface="Arial Black" pitchFamily="34" charset="0"/>
            </a:rPr>
            <a:t>watch TV all day</a:t>
          </a:r>
          <a:endParaRPr lang="ru-RU" dirty="0"/>
        </a:p>
      </dgm:t>
    </dgm:pt>
    <dgm:pt modelId="{B3243E9E-E53E-40CE-A656-20E5E62B7F87}" type="parTrans" cxnId="{75984B72-F8A1-4885-AC69-FDDEBB2815EC}">
      <dgm:prSet/>
      <dgm:spPr/>
      <dgm:t>
        <a:bodyPr/>
        <a:lstStyle/>
        <a:p>
          <a:endParaRPr lang="ru-RU"/>
        </a:p>
      </dgm:t>
    </dgm:pt>
    <dgm:pt modelId="{CCE434BF-D106-41EA-93CA-D7B72E36B6FF}" type="sibTrans" cxnId="{75984B72-F8A1-4885-AC69-FDDEBB2815EC}">
      <dgm:prSet/>
      <dgm:spPr/>
      <dgm:t>
        <a:bodyPr/>
        <a:lstStyle/>
        <a:p>
          <a:endParaRPr lang="ru-RU"/>
        </a:p>
      </dgm:t>
    </dgm:pt>
    <dgm:pt modelId="{0B89D3BF-3C8B-4F0B-AF2C-06985BE67E6A}">
      <dgm:prSet/>
      <dgm:spPr/>
      <dgm:t>
        <a:bodyPr/>
        <a:lstStyle/>
        <a:p>
          <a:r>
            <a:rPr lang="en-US" dirty="0">
              <a:latin typeface="Arial Black" pitchFamily="34" charset="0"/>
            </a:rPr>
            <a:t>not enjoy </a:t>
          </a:r>
          <a:endParaRPr lang="ru-RU" dirty="0"/>
        </a:p>
      </dgm:t>
    </dgm:pt>
    <dgm:pt modelId="{282E1A7D-6A41-4ABA-A4D4-519AB9133423}" type="sibTrans" cxnId="{73CD4A25-538B-40DF-829D-CB9B1C2FBE69}">
      <dgm:prSet/>
      <dgm:spPr/>
      <dgm:t>
        <a:bodyPr/>
        <a:lstStyle/>
        <a:p>
          <a:endParaRPr lang="ru-RU"/>
        </a:p>
      </dgm:t>
    </dgm:pt>
    <dgm:pt modelId="{2D09E0CF-FA2B-41A3-868D-40511A1CDCDF}" type="parTrans" cxnId="{73CD4A25-538B-40DF-829D-CB9B1C2FBE69}">
      <dgm:prSet/>
      <dgm:spPr/>
      <dgm:t>
        <a:bodyPr/>
        <a:lstStyle/>
        <a:p>
          <a:endParaRPr lang="ru-RU"/>
        </a:p>
      </dgm:t>
    </dgm:pt>
    <dgm:pt modelId="{E496A3EA-8361-4188-8180-19F20B8DD855}">
      <dgm:prSet/>
      <dgm:spPr/>
      <dgm:t>
        <a:bodyPr/>
        <a:lstStyle/>
        <a:p>
          <a:r>
            <a:rPr lang="en-US" dirty="0">
              <a:latin typeface="Arial Black" pitchFamily="34" charset="0"/>
            </a:rPr>
            <a:t>drink tea all day</a:t>
          </a:r>
          <a:endParaRPr lang="ru-RU" dirty="0"/>
        </a:p>
      </dgm:t>
    </dgm:pt>
    <dgm:pt modelId="{AC749FD9-8876-4AD8-91EB-4FEEA38D3BDF}" type="parTrans" cxnId="{53492750-97DC-4A94-A950-939C605A39B9}">
      <dgm:prSet/>
      <dgm:spPr/>
      <dgm:t>
        <a:bodyPr/>
        <a:lstStyle/>
        <a:p>
          <a:endParaRPr lang="ru-RU"/>
        </a:p>
      </dgm:t>
    </dgm:pt>
    <dgm:pt modelId="{5E36A17D-CE46-42C7-9398-8930495A624D}" type="sibTrans" cxnId="{53492750-97DC-4A94-A950-939C605A39B9}">
      <dgm:prSet/>
      <dgm:spPr/>
      <dgm:t>
        <a:bodyPr/>
        <a:lstStyle/>
        <a:p>
          <a:endParaRPr lang="ru-RU"/>
        </a:p>
      </dgm:t>
    </dgm:pt>
    <dgm:pt modelId="{FCB8891D-97C0-40AA-A13C-F9665D2AD8FC}">
      <dgm:prSet/>
      <dgm:spPr/>
      <dgm:t>
        <a:bodyPr/>
        <a:lstStyle/>
        <a:p>
          <a:r>
            <a:rPr lang="en-US" dirty="0">
              <a:latin typeface="Arial Black" pitchFamily="34" charset="0"/>
            </a:rPr>
            <a:t>visit relatives</a:t>
          </a:r>
          <a:endParaRPr lang="ru-RU" dirty="0"/>
        </a:p>
      </dgm:t>
    </dgm:pt>
    <dgm:pt modelId="{ADA1C8C3-5CB1-4182-9194-540E3796BA95}" type="parTrans" cxnId="{C72C188E-4A47-4D85-BAEB-6C82CBC45BF2}">
      <dgm:prSet/>
      <dgm:spPr/>
      <dgm:t>
        <a:bodyPr/>
        <a:lstStyle/>
        <a:p>
          <a:endParaRPr lang="ru-RU"/>
        </a:p>
      </dgm:t>
    </dgm:pt>
    <dgm:pt modelId="{10A555FD-3E39-4B2B-8E3B-AE474D3BAB2B}" type="sibTrans" cxnId="{C72C188E-4A47-4D85-BAEB-6C82CBC45BF2}">
      <dgm:prSet/>
      <dgm:spPr/>
      <dgm:t>
        <a:bodyPr/>
        <a:lstStyle/>
        <a:p>
          <a:endParaRPr lang="ru-RU"/>
        </a:p>
      </dgm:t>
    </dgm:pt>
    <dgm:pt modelId="{21C4E1A8-EBDC-4914-8AD8-3F524CB94FD9}">
      <dgm:prSet/>
      <dgm:spPr/>
      <dgm:t>
        <a:bodyPr/>
        <a:lstStyle/>
        <a:p>
          <a:r>
            <a:rPr lang="en-US" dirty="0">
              <a:latin typeface="Arial Black" pitchFamily="34" charset="0"/>
            </a:rPr>
            <a:t>reed books</a:t>
          </a:r>
          <a:endParaRPr lang="ru-RU" dirty="0"/>
        </a:p>
      </dgm:t>
    </dgm:pt>
    <dgm:pt modelId="{48280CC5-7BF2-4C17-8D26-69CA60F352D2}" type="parTrans" cxnId="{786FB856-6648-46B8-A7FB-3DB80B5AA3EF}">
      <dgm:prSet/>
      <dgm:spPr/>
      <dgm:t>
        <a:bodyPr/>
        <a:lstStyle/>
        <a:p>
          <a:endParaRPr lang="ru-RU"/>
        </a:p>
      </dgm:t>
    </dgm:pt>
    <dgm:pt modelId="{D67F849C-A19B-4C1C-97D0-1C1518BEFBA0}" type="sibTrans" cxnId="{786FB856-6648-46B8-A7FB-3DB80B5AA3EF}">
      <dgm:prSet/>
      <dgm:spPr/>
      <dgm:t>
        <a:bodyPr/>
        <a:lstStyle/>
        <a:p>
          <a:endParaRPr lang="ru-RU"/>
        </a:p>
      </dgm:t>
    </dgm:pt>
    <dgm:pt modelId="{AB88114E-D496-4D40-A1A2-28D76977EC1F}">
      <dgm:prSet/>
      <dgm:spPr/>
      <dgm:t>
        <a:bodyPr/>
        <a:lstStyle/>
        <a:p>
          <a:r>
            <a:rPr lang="en-US" dirty="0">
              <a:latin typeface="Arial Black" pitchFamily="34" charset="0"/>
            </a:rPr>
            <a:t>work in the garden</a:t>
          </a:r>
          <a:endParaRPr lang="ru-RU" dirty="0"/>
        </a:p>
      </dgm:t>
    </dgm:pt>
    <dgm:pt modelId="{A6AAF06E-DB71-45FD-AA22-B56262302857}" type="parTrans" cxnId="{D3AD26A5-80CC-4750-8B18-40F6305DCF15}">
      <dgm:prSet/>
      <dgm:spPr/>
      <dgm:t>
        <a:bodyPr/>
        <a:lstStyle/>
        <a:p>
          <a:endParaRPr lang="ru-RU"/>
        </a:p>
      </dgm:t>
    </dgm:pt>
    <dgm:pt modelId="{2089CD19-0B65-409A-A5D5-A871FEC0F22D}" type="sibTrans" cxnId="{D3AD26A5-80CC-4750-8B18-40F6305DCF15}">
      <dgm:prSet/>
      <dgm:spPr/>
      <dgm:t>
        <a:bodyPr/>
        <a:lstStyle/>
        <a:p>
          <a:endParaRPr lang="ru-RU"/>
        </a:p>
      </dgm:t>
    </dgm:pt>
    <dgm:pt modelId="{7FA5A61C-B4AE-48A4-91C9-2D3F24AD5CAD}">
      <dgm:prSet/>
      <dgm:spPr/>
      <dgm:t>
        <a:bodyPr/>
        <a:lstStyle/>
        <a:p>
          <a:r>
            <a:rPr lang="en-US" dirty="0">
              <a:latin typeface="Arial Black" pitchFamily="34" charset="0"/>
            </a:rPr>
            <a:t>help parents</a:t>
          </a:r>
          <a:endParaRPr lang="ru-RU" dirty="0"/>
        </a:p>
      </dgm:t>
    </dgm:pt>
    <dgm:pt modelId="{61F11BA3-22A5-479F-85EE-ADA35F5706B6}" type="parTrans" cxnId="{69170E02-AED9-412A-A389-A312E69532AD}">
      <dgm:prSet/>
      <dgm:spPr/>
      <dgm:t>
        <a:bodyPr/>
        <a:lstStyle/>
        <a:p>
          <a:endParaRPr lang="ru-RU"/>
        </a:p>
      </dgm:t>
    </dgm:pt>
    <dgm:pt modelId="{A9A4F2BE-72C6-4490-9B12-237791807B2B}" type="sibTrans" cxnId="{69170E02-AED9-412A-A389-A312E69532AD}">
      <dgm:prSet/>
      <dgm:spPr/>
      <dgm:t>
        <a:bodyPr/>
        <a:lstStyle/>
        <a:p>
          <a:endParaRPr lang="ru-RU"/>
        </a:p>
      </dgm:t>
    </dgm:pt>
    <dgm:pt modelId="{95D394CF-4DBD-47DC-804C-BFC051CD32B5}">
      <dgm:prSet/>
      <dgm:spPr/>
      <dgm:t>
        <a:bodyPr/>
        <a:lstStyle/>
        <a:p>
          <a:r>
            <a:rPr lang="en-US" dirty="0">
              <a:latin typeface="Arial Black" pitchFamily="34" charset="0"/>
            </a:rPr>
            <a:t> sit in the house </a:t>
          </a:r>
          <a:endParaRPr lang="ru-RU" dirty="0"/>
        </a:p>
      </dgm:t>
    </dgm:pt>
    <dgm:pt modelId="{64358636-EA02-4414-B83E-44171CD986D7}" type="parTrans" cxnId="{560868BA-23A9-4D24-8EE2-6402894B6602}">
      <dgm:prSet/>
      <dgm:spPr/>
      <dgm:t>
        <a:bodyPr/>
        <a:lstStyle/>
        <a:p>
          <a:endParaRPr lang="ru-RU"/>
        </a:p>
      </dgm:t>
    </dgm:pt>
    <dgm:pt modelId="{10EAAB25-1338-47F0-8ADF-44F36FD13371}" type="sibTrans" cxnId="{560868BA-23A9-4D24-8EE2-6402894B6602}">
      <dgm:prSet/>
      <dgm:spPr/>
      <dgm:t>
        <a:bodyPr/>
        <a:lstStyle/>
        <a:p>
          <a:endParaRPr lang="ru-RU"/>
        </a:p>
      </dgm:t>
    </dgm:pt>
    <dgm:pt modelId="{A9F86B95-8FBD-4ACA-B4CC-CBE07AFC3AE0}" type="pres">
      <dgm:prSet presAssocID="{A9B04E88-EBFC-4CE5-AC19-6711B967D505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21AF2362-5BCD-4A4A-9F64-58C510395C26}" type="pres">
      <dgm:prSet presAssocID="{0283DC27-76D0-4B6F-BD5F-2837F080AD62}" presName="node" presStyleLbl="node1" presStyleIdx="0" presStyleCnt="8" custScaleX="14265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2BAE87A-519C-45C1-9A07-2A969AB4A550}" type="pres">
      <dgm:prSet presAssocID="{CCE434BF-D106-41EA-93CA-D7B72E36B6FF}" presName="sibTrans" presStyleLbl="sibTrans2D1" presStyleIdx="0" presStyleCnt="8"/>
      <dgm:spPr/>
      <dgm:t>
        <a:bodyPr/>
        <a:lstStyle/>
        <a:p>
          <a:endParaRPr lang="en-GB"/>
        </a:p>
      </dgm:t>
    </dgm:pt>
    <dgm:pt modelId="{6DB84401-C5D5-4C6F-AF4A-58FD66BDC8CF}" type="pres">
      <dgm:prSet presAssocID="{CCE434BF-D106-41EA-93CA-D7B72E36B6FF}" presName="connectorText" presStyleLbl="sibTrans2D1" presStyleIdx="0" presStyleCnt="8"/>
      <dgm:spPr/>
      <dgm:t>
        <a:bodyPr/>
        <a:lstStyle/>
        <a:p>
          <a:endParaRPr lang="en-GB"/>
        </a:p>
      </dgm:t>
    </dgm:pt>
    <dgm:pt modelId="{455C1669-29D0-4E85-B524-1266E5EE2914}" type="pres">
      <dgm:prSet presAssocID="{95D394CF-4DBD-47DC-804C-BFC051CD32B5}" presName="node" presStyleLbl="node1" presStyleIdx="1" presStyleCnt="8" custScaleX="150475" custRadScaleRad="104888" custRadScaleInc="1929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3AA7661-7BB7-42E1-9C12-AD34D0005441}" type="pres">
      <dgm:prSet presAssocID="{10EAAB25-1338-47F0-8ADF-44F36FD13371}" presName="sibTrans" presStyleLbl="sibTrans2D1" presStyleIdx="1" presStyleCnt="8"/>
      <dgm:spPr/>
      <dgm:t>
        <a:bodyPr/>
        <a:lstStyle/>
        <a:p>
          <a:endParaRPr lang="en-GB"/>
        </a:p>
      </dgm:t>
    </dgm:pt>
    <dgm:pt modelId="{E903098C-A0E7-4990-BEF0-06C68DF97800}" type="pres">
      <dgm:prSet presAssocID="{10EAAB25-1338-47F0-8ADF-44F36FD13371}" presName="connectorText" presStyleLbl="sibTrans2D1" presStyleIdx="1" presStyleCnt="8"/>
      <dgm:spPr/>
      <dgm:t>
        <a:bodyPr/>
        <a:lstStyle/>
        <a:p>
          <a:endParaRPr lang="en-GB"/>
        </a:p>
      </dgm:t>
    </dgm:pt>
    <dgm:pt modelId="{316366E2-7B87-45F7-BBF2-8F4BA73BD860}" type="pres">
      <dgm:prSet presAssocID="{7FA5A61C-B4AE-48A4-91C9-2D3F24AD5CAD}" presName="node" presStyleLbl="node1" presStyleIdx="2" presStyleCnt="8" custScaleX="14040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559BA0C-2FF8-41C2-83DE-B78DC06D1548}" type="pres">
      <dgm:prSet presAssocID="{A9A4F2BE-72C6-4490-9B12-237791807B2B}" presName="sibTrans" presStyleLbl="sibTrans2D1" presStyleIdx="2" presStyleCnt="8"/>
      <dgm:spPr/>
      <dgm:t>
        <a:bodyPr/>
        <a:lstStyle/>
        <a:p>
          <a:endParaRPr lang="en-GB"/>
        </a:p>
      </dgm:t>
    </dgm:pt>
    <dgm:pt modelId="{E6AFA4C9-8180-4F3B-8179-224DB84614D1}" type="pres">
      <dgm:prSet presAssocID="{A9A4F2BE-72C6-4490-9B12-237791807B2B}" presName="connectorText" presStyleLbl="sibTrans2D1" presStyleIdx="2" presStyleCnt="8"/>
      <dgm:spPr/>
      <dgm:t>
        <a:bodyPr/>
        <a:lstStyle/>
        <a:p>
          <a:endParaRPr lang="en-GB"/>
        </a:p>
      </dgm:t>
    </dgm:pt>
    <dgm:pt modelId="{DD238A1E-343D-4E69-B6F1-46D8DF594D65}" type="pres">
      <dgm:prSet presAssocID="{AB88114E-D496-4D40-A1A2-28D76977EC1F}" presName="node" presStyleLbl="node1" presStyleIdx="3" presStyleCnt="8" custScaleX="14190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3EB7865-FCE6-41AA-A753-A0254BF1A6B1}" type="pres">
      <dgm:prSet presAssocID="{2089CD19-0B65-409A-A5D5-A871FEC0F22D}" presName="sibTrans" presStyleLbl="sibTrans2D1" presStyleIdx="3" presStyleCnt="8"/>
      <dgm:spPr/>
      <dgm:t>
        <a:bodyPr/>
        <a:lstStyle/>
        <a:p>
          <a:endParaRPr lang="en-GB"/>
        </a:p>
      </dgm:t>
    </dgm:pt>
    <dgm:pt modelId="{23F7423F-95D2-49B1-BCFC-115F855ABEDE}" type="pres">
      <dgm:prSet presAssocID="{2089CD19-0B65-409A-A5D5-A871FEC0F22D}" presName="connectorText" presStyleLbl="sibTrans2D1" presStyleIdx="3" presStyleCnt="8"/>
      <dgm:spPr/>
      <dgm:t>
        <a:bodyPr/>
        <a:lstStyle/>
        <a:p>
          <a:endParaRPr lang="en-GB"/>
        </a:p>
      </dgm:t>
    </dgm:pt>
    <dgm:pt modelId="{1E7574FF-63EF-4B84-81CE-38D0261041B7}" type="pres">
      <dgm:prSet presAssocID="{21C4E1A8-EBDC-4914-8AD8-3F524CB94FD9}" presName="node" presStyleLbl="node1" presStyleIdx="4" presStyleCnt="8" custScaleX="13283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C3BEF00-94B6-4644-9B34-A09A69FBE51C}" type="pres">
      <dgm:prSet presAssocID="{D67F849C-A19B-4C1C-97D0-1C1518BEFBA0}" presName="sibTrans" presStyleLbl="sibTrans2D1" presStyleIdx="4" presStyleCnt="8"/>
      <dgm:spPr/>
      <dgm:t>
        <a:bodyPr/>
        <a:lstStyle/>
        <a:p>
          <a:endParaRPr lang="en-GB"/>
        </a:p>
      </dgm:t>
    </dgm:pt>
    <dgm:pt modelId="{93C1AAB8-F646-4FA0-8660-7DBEC4C152DE}" type="pres">
      <dgm:prSet presAssocID="{D67F849C-A19B-4C1C-97D0-1C1518BEFBA0}" presName="connectorText" presStyleLbl="sibTrans2D1" presStyleIdx="4" presStyleCnt="8"/>
      <dgm:spPr/>
      <dgm:t>
        <a:bodyPr/>
        <a:lstStyle/>
        <a:p>
          <a:endParaRPr lang="en-GB"/>
        </a:p>
      </dgm:t>
    </dgm:pt>
    <dgm:pt modelId="{4BC16BDF-110F-44A5-892E-BFC896F25CF7}" type="pres">
      <dgm:prSet presAssocID="{FCB8891D-97C0-40AA-A13C-F9665D2AD8FC}" presName="node" presStyleLbl="node1" presStyleIdx="5" presStyleCnt="8" custScaleX="14992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EA26526-CFE5-4483-998F-84D9427E20AD}" type="pres">
      <dgm:prSet presAssocID="{10A555FD-3E39-4B2B-8E3B-AE474D3BAB2B}" presName="sibTrans" presStyleLbl="sibTrans2D1" presStyleIdx="5" presStyleCnt="8"/>
      <dgm:spPr/>
      <dgm:t>
        <a:bodyPr/>
        <a:lstStyle/>
        <a:p>
          <a:endParaRPr lang="en-GB"/>
        </a:p>
      </dgm:t>
    </dgm:pt>
    <dgm:pt modelId="{5B093174-F7D6-4479-B192-4836A4F1E6C2}" type="pres">
      <dgm:prSet presAssocID="{10A555FD-3E39-4B2B-8E3B-AE474D3BAB2B}" presName="connectorText" presStyleLbl="sibTrans2D1" presStyleIdx="5" presStyleCnt="8"/>
      <dgm:spPr/>
      <dgm:t>
        <a:bodyPr/>
        <a:lstStyle/>
        <a:p>
          <a:endParaRPr lang="en-GB"/>
        </a:p>
      </dgm:t>
    </dgm:pt>
    <dgm:pt modelId="{1E186577-92EA-4D3D-BDF5-84F41C37F97E}" type="pres">
      <dgm:prSet presAssocID="{E496A3EA-8361-4188-8180-19F20B8DD855}" presName="node" presStyleLbl="node1" presStyleIdx="6" presStyleCnt="8" custScaleX="12074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09C1819-40F1-4BD8-8B5F-69BC203E1CA2}" type="pres">
      <dgm:prSet presAssocID="{5E36A17D-CE46-42C7-9398-8930495A624D}" presName="sibTrans" presStyleLbl="sibTrans2D1" presStyleIdx="6" presStyleCnt="8"/>
      <dgm:spPr/>
      <dgm:t>
        <a:bodyPr/>
        <a:lstStyle/>
        <a:p>
          <a:endParaRPr lang="en-GB"/>
        </a:p>
      </dgm:t>
    </dgm:pt>
    <dgm:pt modelId="{CEAADBD2-408F-4B68-BEC6-E4ACFA8CE6CC}" type="pres">
      <dgm:prSet presAssocID="{5E36A17D-CE46-42C7-9398-8930495A624D}" presName="connectorText" presStyleLbl="sibTrans2D1" presStyleIdx="6" presStyleCnt="8"/>
      <dgm:spPr/>
      <dgm:t>
        <a:bodyPr/>
        <a:lstStyle/>
        <a:p>
          <a:endParaRPr lang="en-GB"/>
        </a:p>
      </dgm:t>
    </dgm:pt>
    <dgm:pt modelId="{E0DE35C4-027C-497A-8AF7-8E56328DC166}" type="pres">
      <dgm:prSet presAssocID="{0B89D3BF-3C8B-4F0B-AF2C-06985BE67E6A}" presName="node" presStyleLbl="node1" presStyleIdx="7" presStyleCnt="8" custScaleX="141353" custRadScaleRad="99922" custRadScaleInc="-821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FD41E49-C307-43A9-92B0-8B28213BEED5}" type="pres">
      <dgm:prSet presAssocID="{282E1A7D-6A41-4ABA-A4D4-519AB9133423}" presName="sibTrans" presStyleLbl="sibTrans2D1" presStyleIdx="7" presStyleCnt="8"/>
      <dgm:spPr/>
      <dgm:t>
        <a:bodyPr/>
        <a:lstStyle/>
        <a:p>
          <a:endParaRPr lang="en-GB"/>
        </a:p>
      </dgm:t>
    </dgm:pt>
    <dgm:pt modelId="{C89FC4AE-05B1-460A-BC22-F7CCF89B71CC}" type="pres">
      <dgm:prSet presAssocID="{282E1A7D-6A41-4ABA-A4D4-519AB9133423}" presName="connectorText" presStyleLbl="sibTrans2D1" presStyleIdx="7" presStyleCnt="8"/>
      <dgm:spPr/>
      <dgm:t>
        <a:bodyPr/>
        <a:lstStyle/>
        <a:p>
          <a:endParaRPr lang="en-GB"/>
        </a:p>
      </dgm:t>
    </dgm:pt>
  </dgm:ptLst>
  <dgm:cxnLst>
    <dgm:cxn modelId="{6FD00638-C88C-4EBF-8FB5-5E041E6F1EA9}" type="presOf" srcId="{10EAAB25-1338-47F0-8ADF-44F36FD13371}" destId="{83AA7661-7BB7-42E1-9C12-AD34D0005441}" srcOrd="0" destOrd="0" presId="urn:microsoft.com/office/officeart/2005/8/layout/cycle2"/>
    <dgm:cxn modelId="{69170E02-AED9-412A-A389-A312E69532AD}" srcId="{A9B04E88-EBFC-4CE5-AC19-6711B967D505}" destId="{7FA5A61C-B4AE-48A4-91C9-2D3F24AD5CAD}" srcOrd="2" destOrd="0" parTransId="{61F11BA3-22A5-479F-85EE-ADA35F5706B6}" sibTransId="{A9A4F2BE-72C6-4490-9B12-237791807B2B}"/>
    <dgm:cxn modelId="{D0602374-7B4C-4E72-8D3F-9ADC0D30A152}" type="presOf" srcId="{21C4E1A8-EBDC-4914-8AD8-3F524CB94FD9}" destId="{1E7574FF-63EF-4B84-81CE-38D0261041B7}" srcOrd="0" destOrd="0" presId="urn:microsoft.com/office/officeart/2005/8/layout/cycle2"/>
    <dgm:cxn modelId="{ADE5643C-B69D-4899-8D29-844BC93F81D2}" type="presOf" srcId="{D67F849C-A19B-4C1C-97D0-1C1518BEFBA0}" destId="{93C1AAB8-F646-4FA0-8660-7DBEC4C152DE}" srcOrd="1" destOrd="0" presId="urn:microsoft.com/office/officeart/2005/8/layout/cycle2"/>
    <dgm:cxn modelId="{A314B1A7-E6B2-41BD-99C2-46C81BAE75D3}" type="presOf" srcId="{2089CD19-0B65-409A-A5D5-A871FEC0F22D}" destId="{23F7423F-95D2-49B1-BCFC-115F855ABEDE}" srcOrd="1" destOrd="0" presId="urn:microsoft.com/office/officeart/2005/8/layout/cycle2"/>
    <dgm:cxn modelId="{91F48D3F-39AA-4884-849A-293E000C0952}" type="presOf" srcId="{282E1A7D-6A41-4ABA-A4D4-519AB9133423}" destId="{CFD41E49-C307-43A9-92B0-8B28213BEED5}" srcOrd="0" destOrd="0" presId="urn:microsoft.com/office/officeart/2005/8/layout/cycle2"/>
    <dgm:cxn modelId="{FC22BC18-8B0D-4E33-B950-8873B0BA933C}" type="presOf" srcId="{FCB8891D-97C0-40AA-A13C-F9665D2AD8FC}" destId="{4BC16BDF-110F-44A5-892E-BFC896F25CF7}" srcOrd="0" destOrd="0" presId="urn:microsoft.com/office/officeart/2005/8/layout/cycle2"/>
    <dgm:cxn modelId="{73932B69-4BBD-40DE-A28A-8EC0276373DA}" type="presOf" srcId="{A9B04E88-EBFC-4CE5-AC19-6711B967D505}" destId="{A9F86B95-8FBD-4ACA-B4CC-CBE07AFC3AE0}" srcOrd="0" destOrd="0" presId="urn:microsoft.com/office/officeart/2005/8/layout/cycle2"/>
    <dgm:cxn modelId="{160E49CE-955E-4C89-89AF-D2C3A7F811DA}" type="presOf" srcId="{2089CD19-0B65-409A-A5D5-A871FEC0F22D}" destId="{A3EB7865-FCE6-41AA-A753-A0254BF1A6B1}" srcOrd="0" destOrd="0" presId="urn:microsoft.com/office/officeart/2005/8/layout/cycle2"/>
    <dgm:cxn modelId="{255FD788-FCCA-4CB5-8DE1-932ECDC6D882}" type="presOf" srcId="{A9A4F2BE-72C6-4490-9B12-237791807B2B}" destId="{5559BA0C-2FF8-41C2-83DE-B78DC06D1548}" srcOrd="0" destOrd="0" presId="urn:microsoft.com/office/officeart/2005/8/layout/cycle2"/>
    <dgm:cxn modelId="{C27AF661-63E2-408E-AF2C-5020E5D84846}" type="presOf" srcId="{0B89D3BF-3C8B-4F0B-AF2C-06985BE67E6A}" destId="{E0DE35C4-027C-497A-8AF7-8E56328DC166}" srcOrd="0" destOrd="0" presId="urn:microsoft.com/office/officeart/2005/8/layout/cycle2"/>
    <dgm:cxn modelId="{ECF38403-9C6F-48DE-94A8-B5A5640E3879}" type="presOf" srcId="{CCE434BF-D106-41EA-93CA-D7B72E36B6FF}" destId="{6DB84401-C5D5-4C6F-AF4A-58FD66BDC8CF}" srcOrd="1" destOrd="0" presId="urn:microsoft.com/office/officeart/2005/8/layout/cycle2"/>
    <dgm:cxn modelId="{75984B72-F8A1-4885-AC69-FDDEBB2815EC}" srcId="{A9B04E88-EBFC-4CE5-AC19-6711B967D505}" destId="{0283DC27-76D0-4B6F-BD5F-2837F080AD62}" srcOrd="0" destOrd="0" parTransId="{B3243E9E-E53E-40CE-A656-20E5E62B7F87}" sibTransId="{CCE434BF-D106-41EA-93CA-D7B72E36B6FF}"/>
    <dgm:cxn modelId="{AD125694-19E9-4DFB-8463-C740575A10D5}" type="presOf" srcId="{10A555FD-3E39-4B2B-8E3B-AE474D3BAB2B}" destId="{5B093174-F7D6-4479-B192-4836A4F1E6C2}" srcOrd="1" destOrd="0" presId="urn:microsoft.com/office/officeart/2005/8/layout/cycle2"/>
    <dgm:cxn modelId="{525C1E69-6C20-4404-A05B-61B437AEF665}" type="presOf" srcId="{7FA5A61C-B4AE-48A4-91C9-2D3F24AD5CAD}" destId="{316366E2-7B87-45F7-BBF2-8F4BA73BD860}" srcOrd="0" destOrd="0" presId="urn:microsoft.com/office/officeart/2005/8/layout/cycle2"/>
    <dgm:cxn modelId="{C1A29D8E-5416-44D9-8DBF-CD376C57A904}" type="presOf" srcId="{E496A3EA-8361-4188-8180-19F20B8DD855}" destId="{1E186577-92EA-4D3D-BDF5-84F41C37F97E}" srcOrd="0" destOrd="0" presId="urn:microsoft.com/office/officeart/2005/8/layout/cycle2"/>
    <dgm:cxn modelId="{04A0D754-1A28-48FF-8606-4CDDEFFC28B4}" type="presOf" srcId="{10EAAB25-1338-47F0-8ADF-44F36FD13371}" destId="{E903098C-A0E7-4990-BEF0-06C68DF97800}" srcOrd="1" destOrd="0" presId="urn:microsoft.com/office/officeart/2005/8/layout/cycle2"/>
    <dgm:cxn modelId="{C2DFF9F2-67DC-48DE-9512-3296AF312AFD}" type="presOf" srcId="{D67F849C-A19B-4C1C-97D0-1C1518BEFBA0}" destId="{9C3BEF00-94B6-4644-9B34-A09A69FBE51C}" srcOrd="0" destOrd="0" presId="urn:microsoft.com/office/officeart/2005/8/layout/cycle2"/>
    <dgm:cxn modelId="{932EC0FE-6330-4A51-8091-AFF41A05FE30}" type="presOf" srcId="{A9A4F2BE-72C6-4490-9B12-237791807B2B}" destId="{E6AFA4C9-8180-4F3B-8179-224DB84614D1}" srcOrd="1" destOrd="0" presId="urn:microsoft.com/office/officeart/2005/8/layout/cycle2"/>
    <dgm:cxn modelId="{763805B8-9016-4EED-A609-67F55907C4B5}" type="presOf" srcId="{95D394CF-4DBD-47DC-804C-BFC051CD32B5}" destId="{455C1669-29D0-4E85-B524-1266E5EE2914}" srcOrd="0" destOrd="0" presId="urn:microsoft.com/office/officeart/2005/8/layout/cycle2"/>
    <dgm:cxn modelId="{70960FB4-8224-4C39-9956-538F442B4A71}" type="presOf" srcId="{282E1A7D-6A41-4ABA-A4D4-519AB9133423}" destId="{C89FC4AE-05B1-460A-BC22-F7CCF89B71CC}" srcOrd="1" destOrd="0" presId="urn:microsoft.com/office/officeart/2005/8/layout/cycle2"/>
    <dgm:cxn modelId="{E58508C2-AD8E-45B4-8E1B-1DAD98AAA198}" type="presOf" srcId="{0283DC27-76D0-4B6F-BD5F-2837F080AD62}" destId="{21AF2362-5BCD-4A4A-9F64-58C510395C26}" srcOrd="0" destOrd="0" presId="urn:microsoft.com/office/officeart/2005/8/layout/cycle2"/>
    <dgm:cxn modelId="{786FB856-6648-46B8-A7FB-3DB80B5AA3EF}" srcId="{A9B04E88-EBFC-4CE5-AC19-6711B967D505}" destId="{21C4E1A8-EBDC-4914-8AD8-3F524CB94FD9}" srcOrd="4" destOrd="0" parTransId="{48280CC5-7BF2-4C17-8D26-69CA60F352D2}" sibTransId="{D67F849C-A19B-4C1C-97D0-1C1518BEFBA0}"/>
    <dgm:cxn modelId="{43B4CC14-CA74-4032-B15B-EEF45F5A1EDC}" type="presOf" srcId="{AB88114E-D496-4D40-A1A2-28D76977EC1F}" destId="{DD238A1E-343D-4E69-B6F1-46D8DF594D65}" srcOrd="0" destOrd="0" presId="urn:microsoft.com/office/officeart/2005/8/layout/cycle2"/>
    <dgm:cxn modelId="{10181F36-2156-4679-AC93-37B8A5AAFAEB}" type="presOf" srcId="{CCE434BF-D106-41EA-93CA-D7B72E36B6FF}" destId="{42BAE87A-519C-45C1-9A07-2A969AB4A550}" srcOrd="0" destOrd="0" presId="urn:microsoft.com/office/officeart/2005/8/layout/cycle2"/>
    <dgm:cxn modelId="{505DD292-3D73-49E1-8461-0110496F5955}" type="presOf" srcId="{5E36A17D-CE46-42C7-9398-8930495A624D}" destId="{CEAADBD2-408F-4B68-BEC6-E4ACFA8CE6CC}" srcOrd="1" destOrd="0" presId="urn:microsoft.com/office/officeart/2005/8/layout/cycle2"/>
    <dgm:cxn modelId="{560868BA-23A9-4D24-8EE2-6402894B6602}" srcId="{A9B04E88-EBFC-4CE5-AC19-6711B967D505}" destId="{95D394CF-4DBD-47DC-804C-BFC051CD32B5}" srcOrd="1" destOrd="0" parTransId="{64358636-EA02-4414-B83E-44171CD986D7}" sibTransId="{10EAAB25-1338-47F0-8ADF-44F36FD13371}"/>
    <dgm:cxn modelId="{D3AD26A5-80CC-4750-8B18-40F6305DCF15}" srcId="{A9B04E88-EBFC-4CE5-AC19-6711B967D505}" destId="{AB88114E-D496-4D40-A1A2-28D76977EC1F}" srcOrd="3" destOrd="0" parTransId="{A6AAF06E-DB71-45FD-AA22-B56262302857}" sibTransId="{2089CD19-0B65-409A-A5D5-A871FEC0F22D}"/>
    <dgm:cxn modelId="{53492750-97DC-4A94-A950-939C605A39B9}" srcId="{A9B04E88-EBFC-4CE5-AC19-6711B967D505}" destId="{E496A3EA-8361-4188-8180-19F20B8DD855}" srcOrd="6" destOrd="0" parTransId="{AC749FD9-8876-4AD8-91EB-4FEEA38D3BDF}" sibTransId="{5E36A17D-CE46-42C7-9398-8930495A624D}"/>
    <dgm:cxn modelId="{73CD4A25-538B-40DF-829D-CB9B1C2FBE69}" srcId="{A9B04E88-EBFC-4CE5-AC19-6711B967D505}" destId="{0B89D3BF-3C8B-4F0B-AF2C-06985BE67E6A}" srcOrd="7" destOrd="0" parTransId="{2D09E0CF-FA2B-41A3-868D-40511A1CDCDF}" sibTransId="{282E1A7D-6A41-4ABA-A4D4-519AB9133423}"/>
    <dgm:cxn modelId="{9C70D6CA-0D33-4D07-90C8-8FD32F0A680D}" type="presOf" srcId="{10A555FD-3E39-4B2B-8E3B-AE474D3BAB2B}" destId="{FEA26526-CFE5-4483-998F-84D9427E20AD}" srcOrd="0" destOrd="0" presId="urn:microsoft.com/office/officeart/2005/8/layout/cycle2"/>
    <dgm:cxn modelId="{30220E07-E952-4D50-B1B8-BABFBE0170E7}" type="presOf" srcId="{5E36A17D-CE46-42C7-9398-8930495A624D}" destId="{C09C1819-40F1-4BD8-8B5F-69BC203E1CA2}" srcOrd="0" destOrd="0" presId="urn:microsoft.com/office/officeart/2005/8/layout/cycle2"/>
    <dgm:cxn modelId="{C72C188E-4A47-4D85-BAEB-6C82CBC45BF2}" srcId="{A9B04E88-EBFC-4CE5-AC19-6711B967D505}" destId="{FCB8891D-97C0-40AA-A13C-F9665D2AD8FC}" srcOrd="5" destOrd="0" parTransId="{ADA1C8C3-5CB1-4182-9194-540E3796BA95}" sibTransId="{10A555FD-3E39-4B2B-8E3B-AE474D3BAB2B}"/>
    <dgm:cxn modelId="{78FFDD15-DEC5-4995-823E-3FC925E35DDB}" type="presParOf" srcId="{A9F86B95-8FBD-4ACA-B4CC-CBE07AFC3AE0}" destId="{21AF2362-5BCD-4A4A-9F64-58C510395C26}" srcOrd="0" destOrd="0" presId="urn:microsoft.com/office/officeart/2005/8/layout/cycle2"/>
    <dgm:cxn modelId="{A42203B0-B196-49B1-8487-670EF00C4B6D}" type="presParOf" srcId="{A9F86B95-8FBD-4ACA-B4CC-CBE07AFC3AE0}" destId="{42BAE87A-519C-45C1-9A07-2A969AB4A550}" srcOrd="1" destOrd="0" presId="urn:microsoft.com/office/officeart/2005/8/layout/cycle2"/>
    <dgm:cxn modelId="{EA090E85-4B13-45B9-9604-D62D33A49C73}" type="presParOf" srcId="{42BAE87A-519C-45C1-9A07-2A969AB4A550}" destId="{6DB84401-C5D5-4C6F-AF4A-58FD66BDC8CF}" srcOrd="0" destOrd="0" presId="urn:microsoft.com/office/officeart/2005/8/layout/cycle2"/>
    <dgm:cxn modelId="{E140762E-3A01-4C87-922A-203EB7088EBF}" type="presParOf" srcId="{A9F86B95-8FBD-4ACA-B4CC-CBE07AFC3AE0}" destId="{455C1669-29D0-4E85-B524-1266E5EE2914}" srcOrd="2" destOrd="0" presId="urn:microsoft.com/office/officeart/2005/8/layout/cycle2"/>
    <dgm:cxn modelId="{E09EC749-7736-4C1F-8FDA-4A623E9750B1}" type="presParOf" srcId="{A9F86B95-8FBD-4ACA-B4CC-CBE07AFC3AE0}" destId="{83AA7661-7BB7-42E1-9C12-AD34D0005441}" srcOrd="3" destOrd="0" presId="urn:microsoft.com/office/officeart/2005/8/layout/cycle2"/>
    <dgm:cxn modelId="{5025470C-9EB2-4242-BA11-32A74BC49920}" type="presParOf" srcId="{83AA7661-7BB7-42E1-9C12-AD34D0005441}" destId="{E903098C-A0E7-4990-BEF0-06C68DF97800}" srcOrd="0" destOrd="0" presId="urn:microsoft.com/office/officeart/2005/8/layout/cycle2"/>
    <dgm:cxn modelId="{3A9B5A14-16F0-4FE1-9B53-CEB099DB22C0}" type="presParOf" srcId="{A9F86B95-8FBD-4ACA-B4CC-CBE07AFC3AE0}" destId="{316366E2-7B87-45F7-BBF2-8F4BA73BD860}" srcOrd="4" destOrd="0" presId="urn:microsoft.com/office/officeart/2005/8/layout/cycle2"/>
    <dgm:cxn modelId="{F9B5E010-B0B6-4463-A1FC-38481254148A}" type="presParOf" srcId="{A9F86B95-8FBD-4ACA-B4CC-CBE07AFC3AE0}" destId="{5559BA0C-2FF8-41C2-83DE-B78DC06D1548}" srcOrd="5" destOrd="0" presId="urn:microsoft.com/office/officeart/2005/8/layout/cycle2"/>
    <dgm:cxn modelId="{62908E96-B1A0-4189-B7F9-9478707FCB83}" type="presParOf" srcId="{5559BA0C-2FF8-41C2-83DE-B78DC06D1548}" destId="{E6AFA4C9-8180-4F3B-8179-224DB84614D1}" srcOrd="0" destOrd="0" presId="urn:microsoft.com/office/officeart/2005/8/layout/cycle2"/>
    <dgm:cxn modelId="{9CD9DD28-AA0C-4E77-B4C5-2C76BA5FF3CA}" type="presParOf" srcId="{A9F86B95-8FBD-4ACA-B4CC-CBE07AFC3AE0}" destId="{DD238A1E-343D-4E69-B6F1-46D8DF594D65}" srcOrd="6" destOrd="0" presId="urn:microsoft.com/office/officeart/2005/8/layout/cycle2"/>
    <dgm:cxn modelId="{1CBE12D8-E5F9-4E81-A495-DAEA357130F1}" type="presParOf" srcId="{A9F86B95-8FBD-4ACA-B4CC-CBE07AFC3AE0}" destId="{A3EB7865-FCE6-41AA-A753-A0254BF1A6B1}" srcOrd="7" destOrd="0" presId="urn:microsoft.com/office/officeart/2005/8/layout/cycle2"/>
    <dgm:cxn modelId="{4D98BFC3-478A-412D-BACF-08C4E058E456}" type="presParOf" srcId="{A3EB7865-FCE6-41AA-A753-A0254BF1A6B1}" destId="{23F7423F-95D2-49B1-BCFC-115F855ABEDE}" srcOrd="0" destOrd="0" presId="urn:microsoft.com/office/officeart/2005/8/layout/cycle2"/>
    <dgm:cxn modelId="{097D5D42-0AE1-48E0-860B-459D711AAD38}" type="presParOf" srcId="{A9F86B95-8FBD-4ACA-B4CC-CBE07AFC3AE0}" destId="{1E7574FF-63EF-4B84-81CE-38D0261041B7}" srcOrd="8" destOrd="0" presId="urn:microsoft.com/office/officeart/2005/8/layout/cycle2"/>
    <dgm:cxn modelId="{27009EAA-DC19-456F-BCEC-D2F410831919}" type="presParOf" srcId="{A9F86B95-8FBD-4ACA-B4CC-CBE07AFC3AE0}" destId="{9C3BEF00-94B6-4644-9B34-A09A69FBE51C}" srcOrd="9" destOrd="0" presId="urn:microsoft.com/office/officeart/2005/8/layout/cycle2"/>
    <dgm:cxn modelId="{1D98D8A6-44D7-4091-B7CD-603E87B944AD}" type="presParOf" srcId="{9C3BEF00-94B6-4644-9B34-A09A69FBE51C}" destId="{93C1AAB8-F646-4FA0-8660-7DBEC4C152DE}" srcOrd="0" destOrd="0" presId="urn:microsoft.com/office/officeart/2005/8/layout/cycle2"/>
    <dgm:cxn modelId="{35DF3211-A624-44AB-8818-5C16B97337DA}" type="presParOf" srcId="{A9F86B95-8FBD-4ACA-B4CC-CBE07AFC3AE0}" destId="{4BC16BDF-110F-44A5-892E-BFC896F25CF7}" srcOrd="10" destOrd="0" presId="urn:microsoft.com/office/officeart/2005/8/layout/cycle2"/>
    <dgm:cxn modelId="{FED5E9AB-D050-4319-B807-1D08D0F422CF}" type="presParOf" srcId="{A9F86B95-8FBD-4ACA-B4CC-CBE07AFC3AE0}" destId="{FEA26526-CFE5-4483-998F-84D9427E20AD}" srcOrd="11" destOrd="0" presId="urn:microsoft.com/office/officeart/2005/8/layout/cycle2"/>
    <dgm:cxn modelId="{0FCF8127-5A4A-4F62-91C2-9562CF2EAB40}" type="presParOf" srcId="{FEA26526-CFE5-4483-998F-84D9427E20AD}" destId="{5B093174-F7D6-4479-B192-4836A4F1E6C2}" srcOrd="0" destOrd="0" presId="urn:microsoft.com/office/officeart/2005/8/layout/cycle2"/>
    <dgm:cxn modelId="{5AC0121F-235A-4111-A9DB-D067D2BF12C9}" type="presParOf" srcId="{A9F86B95-8FBD-4ACA-B4CC-CBE07AFC3AE0}" destId="{1E186577-92EA-4D3D-BDF5-84F41C37F97E}" srcOrd="12" destOrd="0" presId="urn:microsoft.com/office/officeart/2005/8/layout/cycle2"/>
    <dgm:cxn modelId="{F2B1609C-B6F0-4C82-ABD6-1318ED596B90}" type="presParOf" srcId="{A9F86B95-8FBD-4ACA-B4CC-CBE07AFC3AE0}" destId="{C09C1819-40F1-4BD8-8B5F-69BC203E1CA2}" srcOrd="13" destOrd="0" presId="urn:microsoft.com/office/officeart/2005/8/layout/cycle2"/>
    <dgm:cxn modelId="{90AC76B8-EF38-40D2-B5EE-56A692DBFE5B}" type="presParOf" srcId="{C09C1819-40F1-4BD8-8B5F-69BC203E1CA2}" destId="{CEAADBD2-408F-4B68-BEC6-E4ACFA8CE6CC}" srcOrd="0" destOrd="0" presId="urn:microsoft.com/office/officeart/2005/8/layout/cycle2"/>
    <dgm:cxn modelId="{DA497C9F-CA14-4077-A4C1-D80F7B6F9B91}" type="presParOf" srcId="{A9F86B95-8FBD-4ACA-B4CC-CBE07AFC3AE0}" destId="{E0DE35C4-027C-497A-8AF7-8E56328DC166}" srcOrd="14" destOrd="0" presId="urn:microsoft.com/office/officeart/2005/8/layout/cycle2"/>
    <dgm:cxn modelId="{29347B99-B905-4D95-9D81-2DB688383CB6}" type="presParOf" srcId="{A9F86B95-8FBD-4ACA-B4CC-CBE07AFC3AE0}" destId="{CFD41E49-C307-43A9-92B0-8B28213BEED5}" srcOrd="15" destOrd="0" presId="urn:microsoft.com/office/officeart/2005/8/layout/cycle2"/>
    <dgm:cxn modelId="{A71D5E8B-DB95-4CFA-AEFB-6516CED47E5D}" type="presParOf" srcId="{CFD41E49-C307-43A9-92B0-8B28213BEED5}" destId="{C89FC4AE-05B1-460A-BC22-F7CCF89B71CC}" srcOrd="0" destOrd="0" presId="urn:microsoft.com/office/officeart/2005/8/layout/cycle2"/>
  </dgm:cxnLst>
  <dgm:bg>
    <a:solidFill>
      <a:schemeClr val="accent2"/>
    </a:solidFill>
  </dgm:bg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13B2B50-1B18-4CC9-8C40-D4F3E41636DF}" type="doc">
      <dgm:prSet loTypeId="urn:microsoft.com/office/officeart/2005/8/layout/default#3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uk-UA"/>
        </a:p>
      </dgm:t>
    </dgm:pt>
    <dgm:pt modelId="{D159BA78-B6FB-40B6-AB90-2C75461BB4A3}">
      <dgm:prSet phldrT="[Текст]" custT="1"/>
      <dgm:spPr/>
      <dgm:t>
        <a:bodyPr/>
        <a:lstStyle/>
        <a:p>
          <a:r>
            <a:rPr lang="en-US" sz="3600" dirty="0">
              <a:solidFill>
                <a:schemeClr val="accent4"/>
              </a:solidFill>
            </a:rPr>
            <a:t>If-clause</a:t>
          </a:r>
        </a:p>
        <a:p>
          <a:r>
            <a:rPr lang="en-US" sz="3600" dirty="0"/>
            <a:t>If + past simple or past continuous</a:t>
          </a:r>
          <a:endParaRPr lang="uk-UA" sz="3600" dirty="0"/>
        </a:p>
      </dgm:t>
    </dgm:pt>
    <dgm:pt modelId="{71DABFEB-C8D0-4135-906A-1D3F9650AF53}" type="parTrans" cxnId="{FFE6AC93-4B74-4C55-9C1C-1C386298A791}">
      <dgm:prSet/>
      <dgm:spPr/>
      <dgm:t>
        <a:bodyPr/>
        <a:lstStyle/>
        <a:p>
          <a:endParaRPr lang="uk-UA"/>
        </a:p>
      </dgm:t>
    </dgm:pt>
    <dgm:pt modelId="{273CE798-4174-46DE-AE6D-667570F44524}" type="sibTrans" cxnId="{FFE6AC93-4B74-4C55-9C1C-1C386298A791}">
      <dgm:prSet/>
      <dgm:spPr/>
      <dgm:t>
        <a:bodyPr/>
        <a:lstStyle/>
        <a:p>
          <a:endParaRPr lang="uk-UA"/>
        </a:p>
      </dgm:t>
    </dgm:pt>
    <dgm:pt modelId="{E1D7E58E-2288-4DE9-B7B8-457580842544}">
      <dgm:prSet phldrT="[Текст]" custT="1"/>
      <dgm:spPr/>
      <dgm:t>
        <a:bodyPr/>
        <a:lstStyle/>
        <a:p>
          <a:r>
            <a:rPr lang="en-US" sz="3600" dirty="0">
              <a:solidFill>
                <a:schemeClr val="accent3"/>
              </a:solidFill>
            </a:rPr>
            <a:t>Main clause</a:t>
          </a:r>
        </a:p>
        <a:p>
          <a:r>
            <a:rPr lang="en-US" sz="3600" dirty="0"/>
            <a:t>Would + verb</a:t>
          </a:r>
          <a:endParaRPr lang="uk-UA" sz="3600" dirty="0"/>
        </a:p>
      </dgm:t>
    </dgm:pt>
    <dgm:pt modelId="{21D508AB-C9B3-40C1-8066-2AD0DE0D1752}" type="parTrans" cxnId="{2A19054D-2091-42C6-B563-D21B3C7C88B9}">
      <dgm:prSet/>
      <dgm:spPr/>
      <dgm:t>
        <a:bodyPr/>
        <a:lstStyle/>
        <a:p>
          <a:endParaRPr lang="uk-UA"/>
        </a:p>
      </dgm:t>
    </dgm:pt>
    <dgm:pt modelId="{BFE564A3-3364-451E-8D96-DCC4D97E0EBA}" type="sibTrans" cxnId="{2A19054D-2091-42C6-B563-D21B3C7C88B9}">
      <dgm:prSet/>
      <dgm:spPr/>
      <dgm:t>
        <a:bodyPr/>
        <a:lstStyle/>
        <a:p>
          <a:endParaRPr lang="uk-UA"/>
        </a:p>
      </dgm:t>
    </dgm:pt>
    <dgm:pt modelId="{EE66426F-2462-4ECF-9C9F-08598A89F14B}" type="pres">
      <dgm:prSet presAssocID="{813B2B50-1B18-4CC9-8C40-D4F3E41636DF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1E2A1582-3DAF-4040-BE7E-5D135A358D45}" type="pres">
      <dgm:prSet presAssocID="{D159BA78-B6FB-40B6-AB90-2C75461BB4A3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F12701F-A739-4AB1-AE07-429BB918F4BB}" type="pres">
      <dgm:prSet presAssocID="{273CE798-4174-46DE-AE6D-667570F44524}" presName="sibTrans" presStyleCnt="0"/>
      <dgm:spPr/>
    </dgm:pt>
    <dgm:pt modelId="{B324C6DB-F024-44A7-B993-E5E7FCE1EBD2}" type="pres">
      <dgm:prSet presAssocID="{E1D7E58E-2288-4DE9-B7B8-457580842544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2A19054D-2091-42C6-B563-D21B3C7C88B9}" srcId="{813B2B50-1B18-4CC9-8C40-D4F3E41636DF}" destId="{E1D7E58E-2288-4DE9-B7B8-457580842544}" srcOrd="1" destOrd="0" parTransId="{21D508AB-C9B3-40C1-8066-2AD0DE0D1752}" sibTransId="{BFE564A3-3364-451E-8D96-DCC4D97E0EBA}"/>
    <dgm:cxn modelId="{5CA17246-5D49-4C84-A11E-6C2772F7CCA5}" type="presOf" srcId="{E1D7E58E-2288-4DE9-B7B8-457580842544}" destId="{B324C6DB-F024-44A7-B993-E5E7FCE1EBD2}" srcOrd="0" destOrd="0" presId="urn:microsoft.com/office/officeart/2005/8/layout/default#3"/>
    <dgm:cxn modelId="{FFE6AC93-4B74-4C55-9C1C-1C386298A791}" srcId="{813B2B50-1B18-4CC9-8C40-D4F3E41636DF}" destId="{D159BA78-B6FB-40B6-AB90-2C75461BB4A3}" srcOrd="0" destOrd="0" parTransId="{71DABFEB-C8D0-4135-906A-1D3F9650AF53}" sibTransId="{273CE798-4174-46DE-AE6D-667570F44524}"/>
    <dgm:cxn modelId="{5543B3D8-872F-4DC8-B559-376168F2EE48}" type="presOf" srcId="{813B2B50-1B18-4CC9-8C40-D4F3E41636DF}" destId="{EE66426F-2462-4ECF-9C9F-08598A89F14B}" srcOrd="0" destOrd="0" presId="urn:microsoft.com/office/officeart/2005/8/layout/default#3"/>
    <dgm:cxn modelId="{2DDD139D-73B7-4E67-AC53-18D2FFB0FAC5}" type="presOf" srcId="{D159BA78-B6FB-40B6-AB90-2C75461BB4A3}" destId="{1E2A1582-3DAF-4040-BE7E-5D135A358D45}" srcOrd="0" destOrd="0" presId="urn:microsoft.com/office/officeart/2005/8/layout/default#3"/>
    <dgm:cxn modelId="{1EE3EF86-74FD-4261-83B4-D15D17008F67}" type="presParOf" srcId="{EE66426F-2462-4ECF-9C9F-08598A89F14B}" destId="{1E2A1582-3DAF-4040-BE7E-5D135A358D45}" srcOrd="0" destOrd="0" presId="urn:microsoft.com/office/officeart/2005/8/layout/default#3"/>
    <dgm:cxn modelId="{3486958E-A8C6-4AC3-BDCD-07D9E531268F}" type="presParOf" srcId="{EE66426F-2462-4ECF-9C9F-08598A89F14B}" destId="{FF12701F-A739-4AB1-AE07-429BB918F4BB}" srcOrd="1" destOrd="0" presId="urn:microsoft.com/office/officeart/2005/8/layout/default#3"/>
    <dgm:cxn modelId="{9E41BC3C-3187-44C3-A944-5238F18C76A9}" type="presParOf" srcId="{EE66426F-2462-4ECF-9C9F-08598A89F14B}" destId="{B324C6DB-F024-44A7-B993-E5E7FCE1EBD2}" srcOrd="2" destOrd="0" presId="urn:microsoft.com/office/officeart/2005/8/layout/default#3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26FFC5-1636-43FB-ABDD-5D70E96D85F7}">
      <dsp:nvSpPr>
        <dsp:cNvPr id="0" name=""/>
        <dsp:cNvSpPr/>
      </dsp:nvSpPr>
      <dsp:spPr>
        <a:xfrm>
          <a:off x="0" y="0"/>
          <a:ext cx="4641295" cy="225972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 dirty="0">
              <a:solidFill>
                <a:schemeClr val="accent6">
                  <a:lumMod val="75000"/>
                </a:schemeClr>
              </a:solidFill>
            </a:rPr>
            <a:t>If-clause</a:t>
          </a:r>
        </a:p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 dirty="0"/>
            <a:t>If + present simple</a:t>
          </a:r>
          <a:endParaRPr lang="uk-UA" sz="4400" kern="1200" dirty="0"/>
        </a:p>
      </dsp:txBody>
      <dsp:txXfrm>
        <a:off x="0" y="0"/>
        <a:ext cx="4641295" cy="2259729"/>
      </dsp:txXfrm>
    </dsp:sp>
    <dsp:sp modelId="{20B63501-2823-4C35-894C-B37C9F5A03EB}">
      <dsp:nvSpPr>
        <dsp:cNvPr id="0" name=""/>
        <dsp:cNvSpPr/>
      </dsp:nvSpPr>
      <dsp:spPr>
        <a:xfrm>
          <a:off x="4925652" y="0"/>
          <a:ext cx="3766215" cy="2259729"/>
        </a:xfrm>
        <a:prstGeom prst="rect">
          <a:avLst/>
        </a:prstGeom>
        <a:solidFill>
          <a:schemeClr val="accent5">
            <a:hueOff val="-9981745"/>
            <a:satOff val="-15454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 dirty="0">
              <a:solidFill>
                <a:schemeClr val="accent5"/>
              </a:solidFill>
            </a:rPr>
            <a:t>Main clause</a:t>
          </a:r>
        </a:p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 dirty="0"/>
            <a:t>present simple</a:t>
          </a:r>
          <a:endParaRPr lang="uk-UA" sz="4400" kern="1200" dirty="0"/>
        </a:p>
      </dsp:txBody>
      <dsp:txXfrm>
        <a:off x="4925652" y="0"/>
        <a:ext cx="3766215" cy="225972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CDFA1D-A9B9-457C-A360-B056BD24E2BE}">
      <dsp:nvSpPr>
        <dsp:cNvPr id="0" name=""/>
        <dsp:cNvSpPr/>
      </dsp:nvSpPr>
      <dsp:spPr>
        <a:xfrm>
          <a:off x="0" y="0"/>
          <a:ext cx="3937431" cy="255739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solidFill>
                <a:schemeClr val="accent3"/>
              </a:solidFill>
            </a:rPr>
            <a:t>If-clause</a:t>
          </a: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If + present simple</a:t>
          </a:r>
          <a:endParaRPr lang="uk-UA" sz="3200" kern="1200" dirty="0"/>
        </a:p>
      </dsp:txBody>
      <dsp:txXfrm>
        <a:off x="0" y="0"/>
        <a:ext cx="3937431" cy="2557397"/>
      </dsp:txXfrm>
    </dsp:sp>
    <dsp:sp modelId="{A4D0DF31-97B5-4B27-9CF3-7967E2849685}">
      <dsp:nvSpPr>
        <dsp:cNvPr id="0" name=""/>
        <dsp:cNvSpPr/>
      </dsp:nvSpPr>
      <dsp:spPr>
        <a:xfrm>
          <a:off x="4498177" y="0"/>
          <a:ext cx="3755707" cy="252564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solidFill>
                <a:schemeClr val="accent2"/>
              </a:solidFill>
            </a:rPr>
            <a:t> Main clause</a:t>
          </a: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200" kern="1200" dirty="0"/>
            <a:t>Will + </a:t>
          </a:r>
          <a:r>
            <a:rPr lang="pt-BR" sz="3200" kern="1200" dirty="0" err="1"/>
            <a:t>verb</a:t>
          </a:r>
          <a:endParaRPr lang="uk-UA" sz="3200" kern="1200" dirty="0"/>
        </a:p>
      </dsp:txBody>
      <dsp:txXfrm>
        <a:off x="4498177" y="0"/>
        <a:ext cx="3755707" cy="252564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2A1582-3DAF-4040-BE7E-5D135A358D45}">
      <dsp:nvSpPr>
        <dsp:cNvPr id="0" name=""/>
        <dsp:cNvSpPr/>
      </dsp:nvSpPr>
      <dsp:spPr>
        <a:xfrm>
          <a:off x="993" y="45577"/>
          <a:ext cx="3874703" cy="2324821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>
              <a:solidFill>
                <a:schemeClr val="accent4"/>
              </a:solidFill>
            </a:rPr>
            <a:t>If-clause</a:t>
          </a:r>
        </a:p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If + past simple or past continuous</a:t>
          </a:r>
          <a:endParaRPr lang="uk-UA" sz="3600" kern="1200" dirty="0"/>
        </a:p>
      </dsp:txBody>
      <dsp:txXfrm>
        <a:off x="993" y="45577"/>
        <a:ext cx="3874703" cy="2324821"/>
      </dsp:txXfrm>
    </dsp:sp>
    <dsp:sp modelId="{B324C6DB-F024-44A7-B993-E5E7FCE1EBD2}">
      <dsp:nvSpPr>
        <dsp:cNvPr id="0" name=""/>
        <dsp:cNvSpPr/>
      </dsp:nvSpPr>
      <dsp:spPr>
        <a:xfrm>
          <a:off x="4263167" y="45577"/>
          <a:ext cx="3874703" cy="2324821"/>
        </a:xfrm>
        <a:prstGeom prst="rect">
          <a:avLst/>
        </a:prstGeom>
        <a:solidFill>
          <a:schemeClr val="accent3">
            <a:hueOff val="-1617565"/>
            <a:satOff val="41387"/>
            <a:lumOff val="1568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>
              <a:solidFill>
                <a:schemeClr val="accent3"/>
              </a:solidFill>
            </a:rPr>
            <a:t>Main clause</a:t>
          </a:r>
        </a:p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Would + verb</a:t>
          </a:r>
          <a:endParaRPr lang="uk-UA" sz="3600" kern="1200" dirty="0"/>
        </a:p>
      </dsp:txBody>
      <dsp:txXfrm>
        <a:off x="4263167" y="45577"/>
        <a:ext cx="3874703" cy="23248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#2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#3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AA8111D5-B151-4ABD-8ECC-F03FB172E011}" type="datetimeFigureOut">
              <a:rPr lang="uk-UA" smtClean="0"/>
              <a:pPr/>
              <a:t>06.11.2016</a:t>
            </a:fld>
            <a:endParaRPr lang="uk-UA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uk-UA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BBA8409-927D-4C86-9740-FD98C7D2A9F5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111D5-B151-4ABD-8ECC-F03FB172E011}" type="datetimeFigureOut">
              <a:rPr lang="uk-UA" smtClean="0"/>
              <a:pPr/>
              <a:t>06.11.2016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A8409-927D-4C86-9740-FD98C7D2A9F5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AA8111D5-B151-4ABD-8ECC-F03FB172E011}" type="datetimeFigureOut">
              <a:rPr lang="uk-UA" smtClean="0"/>
              <a:pPr/>
              <a:t>06.11.2016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uk-UA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8BBA8409-927D-4C86-9740-FD98C7D2A9F5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111D5-B151-4ABD-8ECC-F03FB172E011}" type="datetimeFigureOut">
              <a:rPr lang="uk-UA" smtClean="0"/>
              <a:pPr/>
              <a:t>06.11.2016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BBA8409-927D-4C86-9740-FD98C7D2A9F5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111D5-B151-4ABD-8ECC-F03FB172E011}" type="datetimeFigureOut">
              <a:rPr lang="uk-UA" smtClean="0"/>
              <a:pPr/>
              <a:t>06.11.2016</a:t>
            </a:fld>
            <a:endParaRPr lang="uk-UA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8BBA8409-927D-4C86-9740-FD98C7D2A9F5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AA8111D5-B151-4ABD-8ECC-F03FB172E011}" type="datetimeFigureOut">
              <a:rPr lang="uk-UA" smtClean="0"/>
              <a:pPr/>
              <a:t>06.11.2016</a:t>
            </a:fld>
            <a:endParaRPr lang="uk-UA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8BBA8409-927D-4C86-9740-FD98C7D2A9F5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AA8111D5-B151-4ABD-8ECC-F03FB172E011}" type="datetimeFigureOut">
              <a:rPr lang="uk-UA" smtClean="0"/>
              <a:pPr/>
              <a:t>06.11.2016</a:t>
            </a:fld>
            <a:endParaRPr lang="uk-UA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8BBA8409-927D-4C86-9740-FD98C7D2A9F5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uk-UA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111D5-B151-4ABD-8ECC-F03FB172E011}" type="datetimeFigureOut">
              <a:rPr lang="uk-UA" smtClean="0"/>
              <a:pPr/>
              <a:t>06.11.2016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BBA8409-927D-4C86-9740-FD98C7D2A9F5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111D5-B151-4ABD-8ECC-F03FB172E011}" type="datetimeFigureOut">
              <a:rPr lang="uk-UA" smtClean="0"/>
              <a:pPr/>
              <a:t>06.11.2016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BBA8409-927D-4C86-9740-FD98C7D2A9F5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111D5-B151-4ABD-8ECC-F03FB172E011}" type="datetimeFigureOut">
              <a:rPr lang="uk-UA" smtClean="0"/>
              <a:pPr/>
              <a:t>06.11.2016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BBA8409-927D-4C86-9740-FD98C7D2A9F5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AA8111D5-B151-4ABD-8ECC-F03FB172E011}" type="datetimeFigureOut">
              <a:rPr lang="uk-UA" smtClean="0"/>
              <a:pPr/>
              <a:t>06.11.2016</a:t>
            </a:fld>
            <a:endParaRPr lang="uk-UA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8BBA8409-927D-4C86-9740-FD98C7D2A9F5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AA8111D5-B151-4ABD-8ECC-F03FB172E011}" type="datetimeFigureOut">
              <a:rPr lang="uk-UA" smtClean="0"/>
              <a:pPr/>
              <a:t>06.11.2016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uk-UA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8BBA8409-927D-4C86-9740-FD98C7D2A9F5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3" Type="http://schemas.openxmlformats.org/officeDocument/2006/relationships/diagramLayout" Target="../diagrams/layout3.xml"/><Relationship Id="rId7" Type="http://schemas.openxmlformats.org/officeDocument/2006/relationships/image" Target="../media/image14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11" Type="http://schemas.openxmlformats.org/officeDocument/2006/relationships/diagramColors" Target="../diagrams/colors4.xml"/><Relationship Id="rId5" Type="http://schemas.openxmlformats.org/officeDocument/2006/relationships/diagramColors" Target="../diagrams/colors3.xml"/><Relationship Id="rId10" Type="http://schemas.openxmlformats.org/officeDocument/2006/relationships/diagramQuickStyle" Target="../diagrams/quickStyle4.xml"/><Relationship Id="rId4" Type="http://schemas.openxmlformats.org/officeDocument/2006/relationships/diagramQuickStyle" Target="../diagrams/quickStyle3.xml"/><Relationship Id="rId9" Type="http://schemas.openxmlformats.org/officeDocument/2006/relationships/diagramLayout" Target="../diagrams/layout4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Relationship Id="rId9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gif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11" Type="http://schemas.openxmlformats.org/officeDocument/2006/relationships/image" Target="../media/image32.jpeg"/><Relationship Id="rId5" Type="http://schemas.openxmlformats.org/officeDocument/2006/relationships/image" Target="../media/image26.jpeg"/><Relationship Id="rId10" Type="http://schemas.openxmlformats.org/officeDocument/2006/relationships/image" Target="../media/image31.jpeg"/><Relationship Id="rId4" Type="http://schemas.openxmlformats.org/officeDocument/2006/relationships/image" Target="../media/image25.jpeg"/><Relationship Id="rId9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36328" y="836712"/>
            <a:ext cx="6044952" cy="1036712"/>
          </a:xfrm>
        </p:spPr>
        <p:txBody>
          <a:bodyPr>
            <a:normAutofit/>
          </a:bodyPr>
          <a:lstStyle/>
          <a:p>
            <a:pPr algn="ctr"/>
            <a:r>
              <a:rPr lang="en-US" sz="5600" dirty="0"/>
              <a:t>Conditionals</a:t>
            </a:r>
            <a:endParaRPr lang="uk-UA" sz="5600" dirty="0"/>
          </a:p>
        </p:txBody>
      </p:sp>
      <p:pic>
        <p:nvPicPr>
          <p:cNvPr id="4" name="Рисунок 3" descr="aj-secon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2266195"/>
            <a:ext cx="7009185" cy="3101565"/>
          </a:xfrm>
          <a:prstGeom prst="rect">
            <a:avLst/>
          </a:prstGeom>
        </p:spPr>
      </p:pic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79513" y="1589567"/>
            <a:ext cx="4665388" cy="4572000"/>
          </a:xfrm>
        </p:spPr>
        <p:txBody>
          <a:bodyPr/>
          <a:lstStyle/>
          <a:p>
            <a:pPr algn="ctr">
              <a:buNone/>
            </a:pPr>
            <a:r>
              <a:rPr lang="en-US" sz="3200" dirty="0">
                <a:solidFill>
                  <a:schemeClr val="accent2"/>
                </a:solidFill>
              </a:rPr>
              <a:t>If-clause</a:t>
            </a:r>
          </a:p>
          <a:p>
            <a:pPr algn="ctr">
              <a:buNone/>
            </a:pPr>
            <a:r>
              <a:rPr lang="en-US" sz="4400" dirty="0"/>
              <a:t>If you </a:t>
            </a:r>
            <a:r>
              <a:rPr lang="en-US" sz="4400" dirty="0">
                <a:solidFill>
                  <a:schemeClr val="accent2">
                    <a:lumMod val="75000"/>
                  </a:schemeClr>
                </a:solidFill>
              </a:rPr>
              <a:t>call</a:t>
            </a:r>
            <a:r>
              <a:rPr lang="en-US" sz="4400" dirty="0"/>
              <a:t> me (which you might)  </a:t>
            </a:r>
            <a:endParaRPr lang="uk-UA" sz="4400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pPr algn="ctr">
              <a:buNone/>
            </a:pPr>
            <a:r>
              <a:rPr lang="en-US" sz="3200" dirty="0">
                <a:solidFill>
                  <a:schemeClr val="accent3"/>
                </a:solidFill>
              </a:rPr>
              <a:t>Main clause </a:t>
            </a:r>
          </a:p>
          <a:p>
            <a:pPr algn="ctr">
              <a:buNone/>
            </a:pPr>
            <a:r>
              <a:rPr lang="en-US" sz="4000" dirty="0"/>
              <a:t>I </a:t>
            </a:r>
            <a:r>
              <a:rPr lang="en-US" sz="4000" dirty="0">
                <a:solidFill>
                  <a:schemeClr val="accent3"/>
                </a:solidFill>
              </a:rPr>
              <a:t>will go </a:t>
            </a:r>
            <a:r>
              <a:rPr lang="en-US" sz="4000" dirty="0"/>
              <a:t>to the cinema with you</a:t>
            </a:r>
          </a:p>
          <a:p>
            <a:pPr algn="ctr">
              <a:buNone/>
            </a:pPr>
            <a:endParaRPr lang="uk-UA" sz="4000" dirty="0"/>
          </a:p>
        </p:txBody>
      </p:sp>
      <p:pic>
        <p:nvPicPr>
          <p:cNvPr id="5" name="Рисунок 4" descr="загруженное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5656" y="4470423"/>
            <a:ext cx="2046424" cy="2046424"/>
          </a:xfrm>
          <a:prstGeom prst="rect">
            <a:avLst/>
          </a:prstGeom>
        </p:spPr>
      </p:pic>
      <p:pic>
        <p:nvPicPr>
          <p:cNvPr id="6" name="Рисунок 5" descr="загруженное (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84168" y="4198281"/>
            <a:ext cx="2214645" cy="2335996"/>
          </a:xfrm>
          <a:prstGeom prst="rect">
            <a:avLst/>
          </a:prstGeom>
        </p:spPr>
      </p:pic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>
            <a:noAutofit/>
          </a:bodyPr>
          <a:lstStyle/>
          <a:p>
            <a:pPr algn="ctr"/>
            <a:r>
              <a:rPr lang="en-GB" sz="3200" dirty="0"/>
              <a:t>FIRST CONDITIONAL </a:t>
            </a:r>
            <a:r>
              <a:rPr lang="en-US" sz="3200" dirty="0"/>
              <a:t>(Real / possible present)</a:t>
            </a:r>
            <a:endParaRPr lang="uk-UA" sz="3200" dirty="0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dirty="0"/>
              <a:t>Join the sentences:</a:t>
            </a:r>
          </a:p>
          <a:p>
            <a:pPr>
              <a:buFont typeface="Wingdings" panose="05000000000000000000" pitchFamily="2" charset="2"/>
              <a:buNone/>
            </a:pPr>
            <a:endParaRPr lang="en-US" altLang="en-US" dirty="0"/>
          </a:p>
          <a:p>
            <a:pPr>
              <a:buFont typeface="Wingdings" panose="05000000000000000000" pitchFamily="2" charset="2"/>
              <a:buNone/>
            </a:pPr>
            <a:r>
              <a:rPr lang="en-US" altLang="en-US" dirty="0"/>
              <a:t>If it is sunny,                       he’ll be very happy.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dirty="0"/>
              <a:t>If you study hard,               we’ll go to the park.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dirty="0"/>
              <a:t>If we take John,                  you’ll pass the exam.</a:t>
            </a: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>
            <a:noAutofit/>
          </a:bodyPr>
          <a:lstStyle/>
          <a:p>
            <a:pPr algn="ctr"/>
            <a:r>
              <a:rPr lang="en-GB" sz="3200" dirty="0"/>
              <a:t>FIRST CONDITIONAL </a:t>
            </a:r>
            <a:r>
              <a:rPr lang="en-US" sz="3200" dirty="0"/>
              <a:t>(Real / possible present)</a:t>
            </a:r>
            <a:endParaRPr lang="uk-UA" sz="3200" dirty="0"/>
          </a:p>
        </p:txBody>
      </p:sp>
    </p:spTree>
    <p:extLst>
      <p:ext uri="{BB962C8B-B14F-4D97-AF65-F5344CB8AC3E}">
        <p14:creationId xmlns="" xmlns:p14="http://schemas.microsoft.com/office/powerpoint/2010/main" val="1771807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436" y="1700808"/>
            <a:ext cx="8675431" cy="2399917"/>
          </a:xfrm>
          <a:prstGeom prst="rect">
            <a:avLst/>
          </a:prstGeom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>
            <a:noAutofit/>
          </a:bodyPr>
          <a:lstStyle/>
          <a:p>
            <a:pPr algn="ctr"/>
            <a:r>
              <a:rPr lang="en-GB" sz="3200" dirty="0"/>
              <a:t>FIRST CONDITIONAL </a:t>
            </a:r>
            <a:r>
              <a:rPr lang="en-US" sz="3200" dirty="0"/>
              <a:t>(Real / possible present)</a:t>
            </a:r>
            <a:endParaRPr lang="uk-UA" sz="3200" dirty="0"/>
          </a:p>
        </p:txBody>
      </p:sp>
    </p:spTree>
    <p:extLst>
      <p:ext uri="{BB962C8B-B14F-4D97-AF65-F5344CB8AC3E}">
        <p14:creationId xmlns="" xmlns:p14="http://schemas.microsoft.com/office/powerpoint/2010/main" val="1683477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493881" y="5084763"/>
            <a:ext cx="7650119" cy="1223962"/>
          </a:xfrm>
        </p:spPr>
        <p:txBody>
          <a:bodyPr>
            <a:normAutofit fontScale="90000"/>
          </a:bodyPr>
          <a:lstStyle/>
          <a:p>
            <a:pPr>
              <a:lnSpc>
                <a:spcPct val="80000"/>
              </a:lnSpc>
            </a:pPr>
            <a:r>
              <a:rPr lang="ru-RU" sz="1800" dirty="0">
                <a:solidFill>
                  <a:schemeClr val="accent2"/>
                </a:solidFill>
              </a:rPr>
              <a:t/>
            </a:r>
            <a:br>
              <a:rPr lang="ru-RU" sz="1800" dirty="0">
                <a:solidFill>
                  <a:schemeClr val="accent2"/>
                </a:solidFill>
              </a:rPr>
            </a:br>
            <a:r>
              <a:rPr lang="en-US" sz="2200" dirty="0">
                <a:solidFill>
                  <a:schemeClr val="accent2"/>
                </a:solidFill>
              </a:rPr>
              <a:t>Examples: 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If she goes abroad, she’ll spend a lot of money.</a:t>
            </a:r>
            <a:b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If she stays at home, she’ll be bored.</a:t>
            </a:r>
            <a:r>
              <a:rPr lang="kk-KZ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kk-KZ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endParaRPr lang="ru-RU" sz="2200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="" xmlns:p14="http://schemas.microsoft.com/office/powerpoint/2010/main" val="391718214"/>
              </p:ext>
            </p:extLst>
          </p:nvPr>
        </p:nvGraphicFramePr>
        <p:xfrm>
          <a:off x="344403" y="1052513"/>
          <a:ext cx="4140200" cy="4032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 descr="http://the-marketeers.com/wp-content/uploads/2012/02/travel-1024x80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93881" y="2240546"/>
            <a:ext cx="1841244" cy="1656184"/>
          </a:xfrm>
          <a:prstGeom prst="rect">
            <a:avLst/>
          </a:prstGeom>
          <a:noFill/>
        </p:spPr>
      </p:pic>
      <p:pic>
        <p:nvPicPr>
          <p:cNvPr id="1028" name="Picture 4" descr="http://smartlifestyle-be2.kxcdn.com/wp-content/uploads/2014/06/work_at_home_moms.png?5b72c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40152" y="1844824"/>
            <a:ext cx="1744957" cy="1564407"/>
          </a:xfrm>
          <a:prstGeom prst="rect">
            <a:avLst/>
          </a:prstGeom>
          <a:noFill/>
        </p:spPr>
      </p:pic>
      <p:graphicFrame>
        <p:nvGraphicFramePr>
          <p:cNvPr id="7" name="Содержимое 5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23442964"/>
              </p:ext>
            </p:extLst>
          </p:nvPr>
        </p:nvGraphicFramePr>
        <p:xfrm>
          <a:off x="4860032" y="476672"/>
          <a:ext cx="3852738" cy="4032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1697625" y="3930135"/>
            <a:ext cx="16375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Arial Black" pitchFamily="34" charset="0"/>
              </a:rPr>
              <a:t>Go a broad 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942617" y="2049238"/>
            <a:ext cx="18478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Arial Black" pitchFamily="34" charset="0"/>
              </a:rPr>
              <a:t>Stay at home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71699" y="226729"/>
            <a:ext cx="46805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Jenifer.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ru-RU" b="1" dirty="0">
                <a:solidFill>
                  <a:srgbClr val="C00000"/>
                </a:solidFill>
              </a:rPr>
              <a:t> </a:t>
            </a:r>
            <a:r>
              <a:rPr lang="en-US" b="1" dirty="0">
                <a:solidFill>
                  <a:srgbClr val="C00000"/>
                </a:solidFill>
              </a:rPr>
              <a:t>  </a:t>
            </a:r>
            <a:r>
              <a:rPr lang="en-US" sz="3600" b="1" dirty="0">
                <a:solidFill>
                  <a:srgbClr val="FFC000"/>
                </a:solidFill>
                <a:latin typeface="Brush Script MT" pitchFamily="66" charset="0"/>
              </a:rPr>
              <a:t>What will she do?</a:t>
            </a:r>
            <a:endParaRPr lang="ru-RU" sz="36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50544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data:image/jpeg;base64,/9j/4AAQSkZJRgABAQAAAQABAAD/2wCEAAkGBhQSEBUUExQWEhUVGBwXGBgYGRgaGxkdHRgZGhgYIBgdGyYfGR0mHhkYHzEgJCcqLC4sHCAxNTwqNSYsLCkBCQoKDgwOGg8PGikkHyQsLCwqKiksLCwsKSwpLCwsLCwpLCksLCkpLCwsLCwsLCwpLCwpLCwsLCksLCwsLCwpKf/AABEIAMkA+wMBIgACEQEDEQH/xAAcAAEAAgMBAQEAAAAAAAAAAAAABQYDBAcBAgj/xABMEAACAQMCBAMFBQQGBgcJAAABAgMABBESIQUGEzEiQVEHMmFxgRQjQlKRM3KhsTVzgrPB8BY0Q2Ky0RUldKLC4fEkU1Rjg4SSw9L/xAAaAQEAAwEBAQAAAAAAAAAAAAAAAgMEBQEG/8QAKxEAAgIBBAECBQQDAAAAAAAAAAECEQMEEiExQRNRBRQiYaFCcYHwMpHB/9oADAMBAAIRAxEAPwDuNKUoBSlKAUpSgFKUoBSlKAUpXlAe0rymaA9pSlAKUpQClKUApSlAKUpQClKUApSlAKUpQClKUApSlAKUpQClKUApSlAKUqP4zxPoRF+nJMRgKka6nZmOAANgB6kkADc7UBtXVyERmOohRkhFZ2+iqCxPyFV6L2g2jbgykZwT0ZfCfRhpyD8MVRLjmqe4ZzNIFXVhI4pGCYG+TpwznI75H1FYYLmMZ0qoJOTgbk+vq31JrmZ9fsbjCNnRwaLet0nR1CHmm1cMVuYfCNTAuFKj1ZSQV+oFaB5/tSfC0ki/mSKRlI9QwGGHxGaoMl0pPiAbGPeVdsb+ecV9fbh6/wAe3yGMVTL4jOuIl8fh8b5kdR4Xx6C4LCKVXZPeXJDLntqQ4YZ+IqSzXHuBcWjspTKsaNGM6xpUvGGI1ukuNRXYFozt6Y8+t21yrqrqcqwDKfUEZB/SulhyrLG0c3NieKVGalKVeUilKUApSlAKUpQClKUApSlAKUpQClKUApSvCaA9rzNeFxVN4zxsz7JIYYBqGoOsbTY76ZCfBGD3bGTjbbevG6VkZNJWy55oa4/DfNLI32a6ZQJ0jieS6IQLsrxxgowdnIOAw7bjNSPMvG7qwSJZJppGcEtJmNY1ww+6yYtWrTnx7H61X6qLMcXkaUfJ07NfQrilhzpJFIJIreH1OJpsy52AZ2yGOfxMK6FwLnuCeJGcGIkDJwXRTnSVMqjSpBHZ9J88YqSkjRn0mXBW9Fpqqe067ki4XdNCcN08E5xhWIVmHxCk4HrVpVwe1QvOlqJbC5jK69cLDT6kjC/xwamZTjvK/CBLC091I1naaSLefXGqs4k0DUp38j4cbjJ8qyyci3SS28E0qA3Acqcko0qtqaHUACqvENSHvnINWLhBig+zRRcOn4hNawrG0vT6aRHctpE+B1CSWONzkbmugK6yKpK+IYk0OF1qcbZBY4YE9/jVWyPsW75e5zTjXK1v1Xjs5JIJVfQkM6usUzd9EczAbkAkbt8sVSbq9khkaKVTHIhwyN3Hp8GB8mFdkkk4nLkPZ2XRb/ZvcSaxvsSyxMgI77frUH7VuBPJYR3DhetbsC5Tt022dQTglV8Byd/CfWoTxQfgshlkvJzQccYb77V1/wBj3FzNYaC2preRo/7J8cfz8LVwpR2A+nxwO/6Yqw8n84ScMm6uhnimA1I3g6gB8LxkjxMoONtjnFRxRUOj3NJzR+kKVG8Bv5JoepJC9uWPhR2Vm0/hZtJIUn8udqkq1GUUpSgFKUoBSlKAUpSgFKUoBSlKAUpSgFfL19VFcx8YFtEG0NIzssaKvm7HC5P4QO5byApdCr4Rx7j3Ms1xNLIZ5VjR5BH02dBGqMy6hpI1HSM5bNTXJV9Zy4WaSGeWKDLl5XlVVXHiAddCNn38fDGd6jrfkcZD3CCUIxHRgZlVxq/aSamKn10oBnJJ9KmpuGMYlRY4YwhDRrEsYYeX41KZx5kGsOTKnxZ2M0VmhBRhtrv7kvLxOF5YpksWaZQVVpgsBSPIyV1Z1HsQANh3IrWueOPMwLXCW6EsESGRGL5ByXdlKuQMnQAB55qFTgokumjZk+0yRia3Yu0hURnTPG+c4WTWTkAKTnHu4res7VpA+GKlm6csbQxB42UAsgOCNsqctnIII9aqmmkmZsWOG5x8keZLTUrSRcMlxlNnCtIwICuSFCqc7FNJ77GrPwyS4miZIora2hjbptHjUs5G0yDGBHGQcBiCSe4x3iJIVjcLJdyKe2hekrkDyEcaGRm+IFT/AC6IoLfrTEW8l0xkfrtoYkbKNDnYiMDbuPOkW+yOdUu/ye8j8diMfRyscgklUQ51dHDnEBf3dYAzjPntsK3eZ7x3eO0iYI84dpH76IFwJCPRm1KqnyyT5VDvxz7Rew20UDonW6zynSpPTywcRjLaGYKpd9OdQABzkbsq/wDXZzjexGPpc+P+a1vi21yYyQN5b2yxwvMieEhBNLlyB+LMh1P6HJrBJZRxxFzMkLPlnnUIgfIIydyOxGMHuM198z8vJeQMjJE74+7aRAwU5B74yFJGDjyJrnMfA1j2MJjkGQBNa3FzMm/uoyHoygZGlsdiNWCK9ssUS+vzjarojilW6mYYSONwzvpHiyQMA4GcnAJ2rR58YT2SZ2hkZS8Y1dWfbVHbIoHvO4CsT2AJ7VrcmcqlJTdTJJG2nRGshHUwTlpZNPhVjgKsabIvxY4upQbbdu3w2xt6bbV5Z7VnI+E+xxWimSeRopEkj0y4J8JgQzKBkDRrZl1f7taXtH5iiu5ba2s/v0gOgaN1d2CqkKHPiGkYJ7fWuvcYaQW8xhGqURv0xjOW0nSMHY5Pka4byVwO3XiJtuJ6YtMepA0hjHUbRIp1ArpfQ2cZGDtRckXwdw5M4O9rYwQSv1HjTDNkncknAJOSBnA+VTdaXDLKOFNCE6c5yzs5JO5JZiSa3asKxSlKAUpSgFKUoBSlKAUpSgFKUoBSlKA8JqscfZ7tjBb4BhcM0rZ0q6+IRqPxsQcE9lB8ztVnYVDx8soC2mSZFLFtCyMqgsctsMHcknv5mvGrPU6dlauLaZVLPBoAGSZJIkUY3Pi1bgeuMVrWbSTYMZEqnt9mTqLgEgg3EpWIbgghVJFXSPly3XfpKxA7vlz+r5Oaimn+y3BSTPSuZV6DYyI5HGHiP5QxGoHtlmHlVC02Nc0aXqskuGzS5Zsha2r3V14Z3BmuJDjKoudKZUe4qrgKo3INR/BOU5bkSz3EcafaZHl6chnZgp2iV41lWNWCKO2ewqR52mJhWMq3Qd42uJdtEcSyKz5yctkgKRjAUsTgVcAPT51akmUOTuyqWfs9ESlEmKIe8aIFU/A4Oph+8TWS19nNsmdRllBXQFeRiqrv4UVcaF3xgeVS17zBHFcxW7nS86sYidlcpjKBvz4Ocemawcc5ut7TSJpB1G92JAXkf5Rr4seWTgV7SRHlm/Y8PigXTFGsa+iAD9cfzNVbmG6e4niksE60tqzF31BYmUjEtsG/HIwAxgYVlGSKrnMHO0kt1ERayiOENJPE0qajCR49cC5GseF1UtkhTt6dIgmjW3EiaekI+oukALo06hgeQxvXvZ7KMo9owcK4tHcR9SJtQyVYEEMjD3o3U7o4OxBrFxTj0VtgzFo0IP3pB6YIIwrMPdY52yMHBqN5T4DHHbwSYIlZBJI4JzI0g6j6/wA+7bZ3GAAe+bDiqiztGO1uBIoYBsHtqBBI8mwd8H471lr5aUBgpOGbsCRnbzAJya+q8PYg1TOC8LW+nu7qO4uIVNx0lEbIFbooqa9LIwbLat/QCrjJEGBU9iMH4j0rQ5WI0zgdluZhjbbDDA+WKnAhMi7nmd7K5hgupBOs+dMqoY2jwQC0u/TCZZRqBByR4Tna3q+1VT2jW4+zRy4yYZoz2z4XcRyKR5qVY7H4HyFaHKHFmgmFpIfu21dAkklCp8UBJ+HiXPlkeVSbpko4nLHvXjsvma9rwGvakUilKUApSlAKUpQClKUApSlAKUpQClKUAqs85jLWSjcm9iP0RZHY/QKasrdqrvMi/wDtfD/TrS/qbWbFeMErjOx3B7j/AA+VU/ik9zYKY7dozG7D7OJssI3Hia21ZHhZcmMk7MNGd1q4D/P61ocf4ULm0mgIB6iMo27HHgOPUMFOfhUIui2UeLKhNxN7yOCWaGG6t8sepblnYxvG6MOi4Dq4YL7jFsjYVF3E/wBmQ/ZdFxHeN04bgj7wSsx1JcuzamKjURkajjQQMbzNvJojgvE/Y3Sp9pUDAjlKhBcBRjT94uiTyxg+VZuLcvrKznAEkg0yqcBJ1HdZcDuCBplHjTGRqGVM2rRGE9klIj+FQR28avHl315YufedhkynzYsAw2HhwR61YuVnEnCzEMLp68CjPkryIgB/d01TeEcYfDws7LImC2QBIwAIBOxHUT3X05BJBGzZrV4kkSzFpAJp5DqVZGJEYIGpgi/s1JGTpBdicD1qqLadHVz4llgpppL3OhWPF4oOH28kz6F6MS7htRbQoChQNTMSMAAZqL4lzJIzKrSf9Hxv7q6eteyZ9IVDCAYI8TBjuM6TULwDluSNI9btEVGEJybhY8+4hYslrH5YXU5Hdh5WCysI4QREvT1dyDlmP5mdgXc/M1rhp2+WcCepiuiF4fwopfG4htNGiMIj3cuZGd2zNKxUyPkJpUAlcAt2Bqc4LzVNdQh4bUyMS2HZjFCVBZVOuQa3yAD4FI375GK0eZ5iljcFe5jKL85Csfl82qGtbeS3wILq5i0gKNUnVQAADBikyMZz7pU74zUMyjjaRp0WPLqU3HwXi34dePkzXKQ5/DbR5I/+pLqLfRQKyW/Kcatq6lwW1iQ5lfDMPMqMKc+mMVSXv7trh5/tHRbSiqIyWjYgtkvA+QM57qw+dWDhfPQUhLxUhBOFnQ/cs35WB3ib55U+RqpTT6NGTTZYLc0bXPrnpW8QAYy3MexzusRM79v92Oq1xZGaHqun38brJGwJU64wXGQRjBBZMfEVvc2cX6t6qRucW0b6ypGOpMulF7e8sYZtj+MCo8ytju2M5GT8c59aqySqRv0en3Yrl5OkcOvlljSRSMOoYYOe4H+O1bQNcs4ffvZOZYQxi3M8A3D+ZkjX8Eo8wNn+BxXS7C9SWNJI2Do4DKw7FSMg/pV0ZKRztRglhlT/AINmlKVIzilKUApSlAKUpQClKUApSlAKUpQCq5z1bN9mWdPftJFuQPUIT1V+OYjIMeuKsdfEiZH+cfp50BpRTqyhlIKsNSn1BGQf0Ir7NVlZv+jX6UpxZuxMMxPhhLHIgkPkmclXOwBCnGBn65u4w6BIIW0Szg/ee8YYVH3k4A2zkhVJ21Mvoaqa5Lk74RCcXvlbrWMRBhZ5PtMnbQJCWe3i2Op85JbsuT54FbnLt6ZLZNRy8eYZPPxRkDPruuNz3znzqNj4fHHEDCAkWBpTfUpPvAk++c7lickk05b8F3cp5Sxwz49GUmJ/1Gg0jK5Ua9Rpox06ku/Ji5ysGHSuIApuOpHEoYeEliURmPkoUlSPMEDuFxJcB5dS18WRLcPvLcMBlj+IL5oo3AAx2rd4nw/rwyQ50mRSqsO6v3jYfEOFr54TfGa3ilOzPGrOPR8Ycf8A5A1u08Y7nZxNROW3anwbIHpt/n0r2leZ/jsBWwxENzV4ooYwcGW6hXf0Vnkb5jCgmvGhR89NgSoyc+e4+8GdsEkivOJRNeTxQW7SAwTrJPNGyhYMRuqrqIIeTJBKAHbZsZrcl5TvVQoslpKpIy7pLE7YOcsEYoT8gK5ep+qfB3/hub0Yc8ETq8/X/OK8IGDqxpIIbUMgrjxZ9RjNSacnXp3Mtmp+Ecz/AM3WvbvkC5eKRPtUC9RGQkQSDGpSpIPXODv6Vj2SO3L4hhpr/hEcu2sQhCojxJhnRAQNWSSTnyLDcE74x6Ct9nSRdZBQjAGk5DZHhHwIAGT86zDlm+hwY/sspUYABkjOAuNtQZc49cVGXnEpEULdxTQYIJaVAU2Gw60eU+pxRxZCGbHJqnRtW8GrxaggXue5GPMDv9fXFTPId2qSXFsmyKRcQqfwpLkyR9vwSh/kHHwqDtrhV3I1BkIGD4WBxvkdx8vWtjhV6BxGz0DQGW4iIByCCiSIN+26HapY3Tohr4OcN3dHSaV4K9rScIUrwmtTiPFooE1zOI1yFBPmT2UAbsx8gASaA3KVr2XEI5V1RsHGSDjyI7gjuCPQ71sUApSlAKUpQClKUApSlAKUr5Y0Bocav4oYZJLgqIVU6ywyNOMYK/iz2xvntXKOVnQpLciPCT5SCMswEUCyEqgBJKgnLEA4z2AG1SXOvMH2h5nVgbezV+njcSTgFWkPqsRICj8xJ8hWK0tenFGnfQipn5AZ/jmqck66OrodNb3SN2RzLpUJuM7Kcg5OT3r3h8IF8mW8f2aRWXK+c0ZUDfcgA5AzWBGwQckEEYI7jff+FZrlIHMmpC2QxQsqnSSRjSRhkPnsaqjKnZv1WJyh6ceiwZIPxzt8Pj9O9RPBx05bqHySbqp/Vzgv+gdZAPhj51GWvEJrbGC91EN2jYhplGN+lIcawO5jfcjsa3Yr1HvopI26iTWTgMMjV0plbceTAOdjuO1b8E05HzWs08scWpEyTVc5h5qRJGto5SrjAmMYLypqwEiiXGDOxOAx8KDc74qyHv3Hf1H+fpVJ5p4tPDeDqQfZ4VYmKfAkBcrhrkxJ4pZgPDGrbKWJPbbVnlS4Ofp1ulydD5dsxHaxqIVtyoOYlZZNDZGQXA8T+bHvnO9fHMHMyWvTUpJM8pIVIlDMQvvvgkAKNhnO5YYrnnAOe2QPDaIrBYwkMLnVI8zOWkubiUYCkLuwyck4Gaz2UMvVnlnJd3KYkYqdggDqqr+yjD9k89s5xXMlxyd3T4JZJJePcv3A+aLe71CGQF096NlZJF/ejbDD5jIqXrncvC1fS0rtCRgxSowEqMOxQnPh33B2I2Iqf4FzK+tYLvQsrfspVIEVyo21JudEg/FH9VyM1Fcqz3Nh9KVdospH+d6Y2/z/AC7UB/5UoU0ircT5FTxvaN9lkbxFBvAzerReWe2UIO++aqV1etDdWomVYJo7uElS2oMkmuEvG4xrXJOxwR5j16tUXzBwmC4gdLgLo0nxnZo8Y8av3Qg6Tt6V6krLfWnGDh4ZYBXtQ3KXETPZxSMdTYKlvzFGaMvtt4iur61Ls2KuMZocV4zHArFnQMEZwjOqlsDO2T/GqByxzPBcYvL0lJSzdMMkwjgUIWUIWUKHKaiX7tg49Kr3tLstXFJHBhKj7OG6jKXB7hI4gDI5IGdh61bvaBK91aqsdtct96rDER7BHAOCcgZI7gGqZ3JUSpIzcR5tS1lWcJNpnKR6DCV6pwcSIzMAGxpBD91UY7VYOWObI71W0K0bRkB0cDK6hqU5BIKkdiKr/tQuNNlEWiZwZomkIYoIwu+WdQSBnbYGtL2ecUtrcMuHi62mUGRJCw2KNG0ugKVQjwtsNLg9817FbeC2oek3T3X/ABR0qlfKuD238/8AJr6q0oFKUoBSlKAUpSgPDVX59428MCxQnE9y3SjP5Mgl5f7Kgn54q0N2rll/fm6vJp8gohNtB+6p+/f+1INI+CGoSe1WaNNh9XIokZxSwVbGRI1IiVFT+z1F1EnzJwSfiTU1fWxV228Odj5Eevw+VaXElDWd1GSQGhYgerABlx6dj8N63Z7hWjTQzEN4mBBG7bgnf4Y9KzWfQRbjl2pcGtXsaZIUdyQAPmcV81u2TEo6jCkYOTgZB2YZ7jG/beomjJJxVo1GUhsdiDv5Gox7pLO7imJIikE4ZEXP3zRqEKIPN8YwNsjJx3qeu2YIisQzYJLbZHkBkbY3896+IdCr1ti0JyM4whIwHz3GxI27irIScHaMepxrPhqSNK4urmbOtzaR+UUDeMjP47jGr+ygUV8WvD44fFGnT89ZJ1H1Jkdsnv619XMpkUGEdINuGkwVx5lEGDnv7+Bv51pPwqBCHmYyN31XD5+emL3FHbsPSvZzlLtnmDDixxWyK/dn3He20IIR4IgTkhSvc9ydOST+vwp/pBb/APvl7492THY+ZQVtWnErff73G2wiQjV6gHR6VunicUuWWXS3uhdWzkA40g4I2znaqy71dstqMFtxeB49OsSnVnwug7gfm8QxjPbFe8TjSXUGUPGwAIcA9htjbbB3BXFfEsAYYdAfUMqn/CtdOHqv7IvEfRN1PwKnIx8sV6mS9JJtvkkOHccurchQReRAYCysEnUeiy4xIPg4B7bnNTMPtHtM6Z2ezf8ALOhUfSRdUbfRqgROsXgkUSLKAVlTt6AaGyUbJ7k6TjyxWSZQjFVckefodvTsanurs5702PJL6OGXBOZrQoXF1blAMlhNHgD1J1bVC3/tAt5B0rJ1vbiQ9NI0DFMkHxO+kqEUZYnzAOM1XWsImYM0UTMNwxjQkH4NpyKzW/Evslwtx2ikZYroDGNLbRT6fVGO5/K3wFSjNWUZ9DPHDduOg8s8EFpaQQKQRFGq59TjLH4ZYk1r87D/AKvufe/YvnScNjGSAc7bZH1r5j5glkkcQwho0YL1XkCB2/HoAViwXtqOATnHrVT5+4xxGSLpRWcqRMNMzJplZ1LqCqdNtSgrqy2nVuMYwTUnkj1ZzEuSpz8zqAn2e0jhCNlH1MJBjKkh0xjILDuc5zVhg9ozR8HVmmj+2M7xLuHxpc+JgxyQFxv55FaicJiikAmsoLZpVaSMNFLdO6p7wJZiQ4BU4K9iB5YrbiiRpQkEMcsxGohLSCLQnYM7yphVJBwN2ODjYVnxRlC6ZskozSdG3wn2wW5iAuwVlzpPTAZGGdnGT4R5kb4rDxz2roLlUt+hd27RqrDXp+8eTSoDkHwgdwFr4vnNvnrxzIcFlEdtayh9IyQsiRaQ3lhsH9RUNx/i1uEkhma5im0ZKvbWzNGSupX+7j2GRkkH1q6Ln5or9JPo6/wWzMUEcbPraNFQtjGSBjtk/wA63q5Pxf2k3QMPSBgVo42Bkt5C0rspLqAcDAIAOnJ8W1XPgvNzPEjXME1o7ABuomE1eeGydIyNtWD2q3ciuWJxipPyWWleZr2pFQpSlAKUrygITnLirW9jcSp74jIT99joT/vMtUCzs+lHHEN9CBc+pAGpvmzFm+ZNWb2iXmTbW/m8nXb9yHDb/NzGP1qHsolZyrjJ3I3GM7HBwcgbVnzc8HZ+HJQg8jMAX1B3GMfA1igj0qq99I0g/AHapCQFoi8qbgqFxkbny88qB9a0qpOtimpq/J7im3n/AOmO+fSstrb62xqC4Gd9/wBB51maJHUsjBQi+LVtkDJD57DIHY9qCWSKdM0Li4WNCznSo+GcnyUAe8x7Y75rSkm8BluCIogVKxnsGG6F/N5B3CLnHnmsMdzrK3LKWydNpEMBn/8AmBSMB3IY6j7iZJ3xWTg/DJ7ubVCVZkyr3RUtFb4JzFbIT97JnYyHbuc9qnGFmPPnjFcma7uriX7yRvskQGnWxRZn8/eJ0RDOPCfFWnb39ihJWWFmJGX1dVyR5s+D/hV+4byDaREM6G6l85bkiVvoCNCD4KoqwRxhcBQFA7AAAD6Cp7UYvnGuo/7OaW3Hh1VCMr61cowYEFgPGpTOR4cEZHrWe7l6q6ZAjjOQSoG+CANt+xPnU/zTyt1WSeBIhPGze94RIrroZGkAznsRnO4qFtwEJWdTHIVGUPi0AnHUEg8MoyFA04I1bgVFw9jVh1OOa+pcmpHCF7ZA9CSf574+FZAd6zXVt0zgnV6EfzPpWED4f+VV9HSi01wZ47xgAo04UYwVBBGex+G9aiRafdwF76d8D5HyHwrIRQCvWzzZFcpH3Gm5OMhcF/gD61B8W4hHBboktmk7ySETyynwOM50R6XyCVC47BcdjVtjV2EZjTSjYyNIxnOk5y2/rVZ5vnCyQBB0yJyw0MYziKN9Tat8ZJXyp9znal+pHnx/eTMvtcYSApBGtuiBen1AHGMaW6mNKqBtpwSa+eH84cTvLiOGExRP4nYGIgLEezSK/iwMrp041k57Vm5cs5Ly6jjl6k8CEvMOv1YtQXVEsgI3JODp3HrV35iumhEYgRRPcyLAr6V8C4LPITsSERWIXOM4FeQgn9UjjTaTpFPgnkkuSl6Tdz2zNFFbwARhvAuu6mbICK4cAKSB3wGPaYh4vBw46p7SKxSXCiS3PVDMoOmNwkSlWwTjY537VshobKFVw/jIA3DzTykA9gfvJDjzwFA8h21L3hc92iCdhaIkqyqkWl5dS+7qlI0A79kU4/MazZtZDG7nwvyeRi3wa/GefLKa3br21zJFqUhXgdQ+DlXDHAUA5G5FfMfKNpxQi8BmiSbwtHlF6ixfdDJGdAx5Kdwa+OLcvTRxSGCR7pyp+6n0nqZyCNahcEZ1aTnV2GO9QnLfF2tI1a2ikSJlAP2g3DCUht5ljiSQQscEaSdth5VdjzwyR3RfH3PcrhjqmfU3NPFLoPBHAYRGSZBCsiyxqhKCMSOQHLAAgpuRntVt5Y4NM/Dmgvuo3UJAVpD1ETbCNJksSTkjJOAQPKvmw5yiu1khkf7HIcqmqQZYDBLrr0nAOx1AEjtWHmu+eP7OZ2klE0ohSOzd4tZdTl2Ytll93CKQBk7tVyV8kNyapFi5VvuoZ1EhlSKUxo53OyrrQt+LQ5K5qwVX+R+Cm1sYYWRY2VMsqbgMxLMM/iIyAT5kVYK1lYpSlAeE1jkkA3ztvvWRqpXNPDr8yOI9NxbSEYi1JCyHGCGYj7yM99iG8txQ9ik3TdFf4zxMzTvOgDPIywWyt2bc6AR5Bn1SNj8ABPapWbkN4hFJaOn2lAyyyTZxNr95mKjVkMAVHYKNO1RnLcIPEoopCrXNsJpJgurRDsscKR520MJXbJ8RPfHauj43qpmyeW6jDpfkqY5DBgcSzyzXDA6ZTI6LG+DpKRK2lQCB3BJHfOcVXClyI2d7SUdNCZSTGg1BSz9MbmUYGQRtXS7iIlWCsUJBAYAHSfXB2P1qEfjTw5S9VAjeAXCZ6Lk7aZAcmAk7eIlDnYgnFeVu7PMeoyYncX2Vm0mCsrgFgPEpOwIKgg/DIYVHcfvQYhCyqiOxkmKhjiGPGtcZ3ZyVQEbkkjzqd4ryKluiyWgld4W3RpZH1Q4IeFV7eEEMq47gVSFna4vGaHLEPFb24ZSuqbDOZHRsHEI1SEEdxGDUNjTOhLVQyQcn2TXAuAyX9wwbMccYCTFG3QYGLJG8nI0maQb/AIBgV1C0tEjjWNECIgCqoACgY7Aela3BOEJawJBH7qDGTuzN3d2PmzEkk+prfqd+DmSk5vcxSlK8AB3+P/KqfzrMFntNgzaZsgg+5oT6j7zpgfGpHnXh7zWjKmptLLI0akgyohJeIFSDkjy88Y86pllbxKNcQ2kVW1kszEYyu7MSABtgbbfCvJSpGrSYfUnd9G7cSZdj21EnatlHVFVlVmLZVskZ27rjHbcYbuK0selZlunACqxUDJGPU1TZ2skLSUT27iVWwudveyQcH0HrjbesArM2qR84Ylj6fD5/CsjWRAAGDJnxICM43wBkgM3wFenqkoKpM0LqAyIyKxV2UqjA4KMQdJB7jf09a2OC8n213BDcyNcSO0YYkzyeFiMSAIBgAlWyMfCsBu9MojCvLN36Ua6pNt9xnEY2O7kfWtHkyyubixnt3drV4Lvw4OCJNbSyRllPu+Je3rWHXKfpbozcaat/ZnL104OSUSzcB4NGeoskSdaKVkLKGjLIcNC50kblNtZG+kivu8teHGONphA8UpJieV2kjJAJJDM+AcA9tzuPKveN8LRLXqSyTBo4RE8sP7WVThSuDkHUTkEnIzkEb1r8DsYVuOmbUW0qRakj6okQLshJQeGNzhcnGSNWOxNZIazdjeSpOu/COY4kVwe4tI7qW6WAW0LRKluwQLrEcjLNoRMsWZimB3dfgKsaSXEmCqrap5a16kpB/wBwELF9STUDxS7uI7eOa+VQsVzauoCh2BDHraQgOF7BNycbk74Hi88LcL4XW3jyQNZkEhA9Qqsy5+H6iqc0cmeW+CT8XdpV7FkPYmOJWy6Wja6uQ5G4hZEkx6kqh6a/E4+dUO/Lwnp25jnKAFI+pcl9PutJJPFIkCHOfXv6mpieW1x4ry8IHZYwyx/HbpjUfi7Me1Q97e28lyhjaV9MMgLXWiUYEiHwh2wmMY2Fb9LD0lTlZKWDe6khDf3ALgG2KlcEGP7U+nfUrO4Lsu+wLEVlEVyXtA5uLowyJ0o1EaFVWSMsxADMMBcEsQPKrLyhwE3Mhlm65hQK0OrMSOxyCQoCsQoIxkY386sz2tvw+JWhhXWxW3jCnDOztkAs2cnu5Ygnud66OKDfLZHJKEPoiiZ4TxPqNKhGl4WCNjOndQ4IJG4ww+oqSBqgpdXdlcQvcut41yOkIoY1WWMqC+UGQJIxsGZtOMg+eKneXua2upZlFtJHHESvVZkKs4OGQaSc47ZGRkEeVbDIWGleA17QCovmXif2e0nm8442cfMDw/xxUpVJ9r10U4YwH+0kijPyaQZ/lUoq2kRk6TKX7J5SOISK5LPJbF2Y92cTK0jE+ZJbz7du1ddrh/JfEOjxK2Y7K7NAfh1QQP8AvrH+tdwzXurhtmNLPdDk9rHNErKVYBlYaSrDKkHYqR2x/CvulZbNVWVzhTG0uEtHZmglGbRmOSpXxNbMx3OkZZCckqGBOVFV32eJ9pvbu5ZfDbyTRR583llZ5X+ejpx/IVbuarHq2rke/Di4jPpJEeon0OkqfgxrT9nozw6GUgKbgvcEL2BlkLkD4DIH0qzwV1TosdKUqssQr2vKiOZ+ZYrKHqSZZm8MSKfFI/5R6D1PYCvUm+ERlKkV/nS9d7tbbqFIugZZFQlWlLSdMKWXDBFGSdJGc+lRiQhVVVAVVGFUbAD0A+G9QnL4a4kkvp213ErNGVXZIgMARgdz4exqdRcnAwSPIYJHl2G4qub5o7uhgo4k3Vs38oulEBZZRksxAJzsuPy4PnUPx3iCW0UsuGdIxgZ7s2QANsbZI7eQNfXGOYZLWEFThhhYozgaj2LEHcquc/Sua8w8beZ40uJtYVhrAj0jBYEvhThiBnA+NWY8Lmt3gpy6hYZuH6mv7ZbuHcyxjDlpppTgliqwoO5wiuwwozjVgk43rNdcekd3aOaG31ghVjMbNqK9+oQQpJ80Xz7iuZ3AjeTEMYZQ2dgyllBOxBPpisDRK7+EdMPtgtkA57HzArbHHjivc5uTLnyeaX7H6U9ni2//AEehtNJZhmUkks0wH3hkO7Elu5PYYxUVwG3uLCNo7qFmMj9ZprZJZg7uMPqVV1qwKjcLpxp+NcX5dmaKV2jleORSFV0Lg9ifeA0MMA4DZ+VXy09pPEI8Ayxzj0liAPYecZH64qjP8O+ax7X19vsYZZo4pVJll4IbWESJLKzawE03EEkI6YLMFIdMOfEcsdzW8ZrNIJY7aa2t2kUjUrKMk7AsTu3p5kZ2qDj9slwB4rSF/wB2d0/g0RrYj9srnvYk/u3CH+cYrkz+AylLdukWLVQ90aE3SNubeOSKRp7qDp29tJJojUMgb7wKWTOGdmO2T2zkmb/0KkOc27HP5r+Y/rhc1qn20N/8E31nT/8AmsTe2iXysVz8bkY/hDW+Hw5q7TfNj5qMemiWTklx2tLMfF5JJP5pk/rWeH2fdWTXdyggKUSG3UwxohIypYeNySAckjGNsVV7n2vXje5DbR59TLIR/BBUpybHf8TRp7i8khh1skaW6JCX0nDMZMM4XOQMHOxNW/KLFy0PmXk4TLJf2P2SPMd2LZDsxunaYA52ZGlk1BsbY1Fe23rD2F6ZNH2KO5venqMc90zJbqxyGcMyiSU7sPCrY3AKirBw3ki1gYOIupL36szNNJn1DSElfpipi84hHCheV1iRdyzkKo+bHapHhUOJ8Hmt7S7u5JjcXq20wjkChFi8LNpijGw3AJZssdIycVYeXYIobSBIiojWNAuD38I377kkkk+pqtTe0J7qQQcNgNw5XX1pdUUCrqC6wSuqVc5GF9DWpwP2PW6TG4uiLiYv1dKgxwRsTnwRA74PqcH0FAdGUbV7XwJBX3QCqh7VbIycLmI7x6ZvpG4Zv4Zq31Ec1/6lc/8AZ5v7s17HtHj6Pz86FvcOljujdsNkMjfQgV3jlri4urSCcf7SMMw9H7SD6NmuD2/up+6v8hXW/ZT/AEav9dP/AH71u18VSZl0cqk4lwpSlchnUI7mK5MdncOO6QSsPTaJj/hWHk626fDrNPy28Q/VFY19c3f0bef9mm/uXrLy5/qVt/URf3S1P9JD9RIUpSokyJ5l5kisoDLMT30og3aRvyKP1yewG/lXFOMcakupmmncBjlUQMNMKbYjXfBP5mHepn25/wBJWf8AVn/jNVC391fl/i1dPRwilvObqpN/T7m9a8SkEbxoVjV3LO6OC7DACxjH7MDGc9zWFbZCdlGfMgtk/EkMCawS9v7f/hNad37o+f8AzrXjhBXwUZMmSVXJ8cIluiA2dPixjJ3OPTxE4FQ/GuFg5lC5Gglt8HUO22+RSD3frXt77sn9Wf8Ahqc4xcKo8w5JRybr5NO44FIrBTg5O2Cc4LhfT419RcvPkqxAwgfsxG5x5DY18SftV/s/3gr5HvH5Vk9GFvg6PzOT3/BuWHC5wGaOQIPLdsPjIzgrgdz4j/jU2itgahhiBncd8YznAz271BfiX9xf5V6vn861YorGnRz9RklldSJ7H+civChPln+P+NQtfMlX7zJsROhD6N+m3868/SoWPyqVi716nZ44ozf+grrnI3MFtBwiBpJFiWMNGdRwS6uwfA7sSd8D1rkg8vnWjb/64n9ZJ/8ArrDrVwjXo/8AJna/9Lru+24dAFjzg3VxkIPXRD7znv3IHbvWOblq1twLjik5vJQdmnyUDeQhtgSoOMdgxOM981crT3E/d/5VzvmL+nI/6o/8IrmHRPm4uJZruWdWuLZGSOONQ6I2hNTFmj0npjU3rnffFeR3U0jMIJriQpnW5nZYY9s6mkxgnAPhQHuNxWDi/wCxl+R/8NW60/ob/wC2f+7NSo8Y9n9lOtqstxPJPJPiXDHIjUjKIudx4SM5J3z3q1VgtPcT90fyFZ6ien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s://encrypted-tbn1.gstatic.com/images?q=tbn:ANd9GcQToDn52hkBt1ruWG1wvN-WJ2vkr46Wwkgz13Gi69LTrl4ep21Sr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0" name="Picture 6" descr="http://wendyida.com/wp-content/uploads/2012/01/eating-too-muc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404664"/>
            <a:ext cx="1728192" cy="1010816"/>
          </a:xfrm>
          <a:prstGeom prst="rect">
            <a:avLst/>
          </a:prstGeom>
          <a:noFill/>
        </p:spPr>
      </p:pic>
      <p:pic>
        <p:nvPicPr>
          <p:cNvPr id="1032" name="Picture 8" descr="http://betterbodychemistry.com/wp-content/uploads/2012/10/fat-kids-are-not-always-eating-too-many-calori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476672"/>
            <a:ext cx="1728192" cy="1080120"/>
          </a:xfrm>
          <a:prstGeom prst="rect">
            <a:avLst/>
          </a:prstGeom>
          <a:noFill/>
        </p:spPr>
      </p:pic>
      <p:pic>
        <p:nvPicPr>
          <p:cNvPr id="1034" name="Picture 10" descr="http://www.disciplebuilding.org/site/wp-content/uploads/2013/02/1319526801393-you_need_help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1484784"/>
            <a:ext cx="1728192" cy="1080120"/>
          </a:xfrm>
          <a:prstGeom prst="rect">
            <a:avLst/>
          </a:prstGeom>
          <a:noFill/>
        </p:spPr>
      </p:pic>
      <p:sp>
        <p:nvSpPr>
          <p:cNvPr id="1036" name="AutoShape 12" descr="https://encrypted-tbn1.gstatic.com/images?q=tbn:ANd9GcToQb5WC8fMFlMU5OEZtL6bELGbMqcpaLlY8mbr-nlF8ZepmjJM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8" name="AutoShape 14" descr="https://encrypted-tbn1.gstatic.com/images?q=tbn:ANd9GcToQb5WC8fMFlMU5OEZtL6bELGbMqcpaLlY8mbr-nlF8ZepmjJM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40" name="Picture 16" descr="http://blog.famigo.com/wp-content/uploads/2011/06/cell-phone-frog-illustratio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00760" y="1571612"/>
            <a:ext cx="1944216" cy="1080120"/>
          </a:xfrm>
          <a:prstGeom prst="rect">
            <a:avLst/>
          </a:prstGeom>
          <a:noFill/>
        </p:spPr>
      </p:pic>
      <p:pic>
        <p:nvPicPr>
          <p:cNvPr id="1042" name="Picture 18" descr="http://images.pitchero.com/ui/163635/1332854244_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1560" y="2708920"/>
            <a:ext cx="1656184" cy="1224136"/>
          </a:xfrm>
          <a:prstGeom prst="rect">
            <a:avLst/>
          </a:prstGeom>
          <a:noFill/>
        </p:spPr>
      </p:pic>
      <p:pic>
        <p:nvPicPr>
          <p:cNvPr id="1044" name="Picture 20" descr="http://ecx.images-amazon.com/images/I/51cOxD-UxwL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72330" y="2780928"/>
            <a:ext cx="1460110" cy="1224136"/>
          </a:xfrm>
          <a:prstGeom prst="rect">
            <a:avLst/>
          </a:prstGeom>
          <a:noFill/>
        </p:spPr>
      </p:pic>
      <p:sp>
        <p:nvSpPr>
          <p:cNvPr id="1046" name="AutoShape 22" descr="https://encrypted-tbn0.gstatic.com/images?q=tbn:ANd9GcTpTX442cpbFuykiEF8QPgk-xiHnx42o_6OSm3E0xK07pnvtmHrTFch6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48" name="AutoShape 24" descr="https://encrypted-tbn0.gstatic.com/images?q=tbn:ANd9GcTpTX442cpbFuykiEF8QPgk-xiHnx42o_6OSm3E0xK07pnvtmHrTFch6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50" name="AutoShape 26" descr="https://encrypted-tbn0.gstatic.com/images?q=tbn:ANd9GcQULRUJjBStO2cCzNjsC5QMki1Dn8WkJF1RhIBDY-5yIoEfVca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52" name="AutoShape 28" descr="https://encrypted-tbn0.gstatic.com/images?q=tbn:ANd9GcQULRUJjBStO2cCzNjsC5QMki1Dn8WkJF1RhIBDY-5yIoEfVca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54" name="Picture 30" descr="http://www.tipsonlifeandlove.com/wp-content/uploads/2013/09/hungry-dog_300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1560" y="4005064"/>
            <a:ext cx="1656184" cy="1224136"/>
          </a:xfrm>
          <a:prstGeom prst="rect">
            <a:avLst/>
          </a:prstGeom>
          <a:noFill/>
        </p:spPr>
      </p:pic>
      <p:pic>
        <p:nvPicPr>
          <p:cNvPr id="1056" name="Picture 32" descr="http://www.eltnews.com/columns/david_lisgo/Copy%20of%20heads%20and%20tails%20hungry%20dog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flipH="1">
            <a:off x="6715140" y="4143380"/>
            <a:ext cx="1728192" cy="1224136"/>
          </a:xfrm>
          <a:prstGeom prst="rect">
            <a:avLst/>
          </a:prstGeom>
          <a:noFill/>
        </p:spPr>
      </p:pic>
      <p:sp>
        <p:nvSpPr>
          <p:cNvPr id="1070" name="AutoShape 46" descr="data:image/jpeg;base64,/9j/4AAQSkZJRgABAQAAAQABAAD/2wCEAAkGBxQSEhQUEhQUFRUWGBcXFxgWFBgXGxcfFxwXGhccFxQcHSggGBslIBYaIjEiJSkuMC4uHB8zODMsNygtLiwBCgoKDg0OGxAQGywmICQsLDgvLC8sLCwsLy8sLCwsNCwsLCwsMiwsLCwsLCwsLCw0LCwsLCwsLCwsLCwsLCwsLP/AABEIAMkA+gMBIgACEQEDEQH/xAAcAAEAAgIDAQAAAAAAAAAAAAAABgcDBQIECAH/xABKEAACAQMBBQUFBAYHBgUFAAABAgMABBEFBhIhMUEHE1FhcRQiMoGRQlKhsRUjM3KCojVDYpKywcIIJFNjc+E0dLPS8ESTo8PR/8QAGgEBAAMBAQEAAAAAAAAAAAAAAAMEBQIBBv/EAC0RAAICAQMDAgUDBQAAAAAAAAABAgMRBBIhMUFxImEFI1GBsROR8BUywdHh/9oADAMBAAIRAxEAPwC8aUpQClKUApSlAKUpQClKUApSlAVf2o6dLZXEOs2gy0WEukH9ZEeGT6cif3T9mrB0PVoruCOeBt6OQbyn8wR0YHII8RXZvNzu373d7vdO/v43d3Hvb2eGMV580bbiHR7+aOzka601m3mUA/qSTg92zfEAcDPJhjjnjQFz7Z7MC9jUo5huYTv2868428D4o3IjrUbt7mLWYZNP1FO4voeLKOBDL8M9u3VTn8ccQQTNdB1uC8hWa2kWRG6g8VPgy81YeBrU7Z7IJfKkiOYLuH3oLhODIfBvvIeo/wC+QNBoO0l5Ex0267r25eEE0xZYrqMfbBUEtIo5pwzjmONd7Udm9VkBZdWEbdFjs0VM+HFmbHnk1oodUj1A/ozWozbXyEGKVTub7D4ZLaXkGPhyP4Ca7L297Dvw3bpOi47q4Huuw+7NHy3x94c+vHmBAtG2+vbC7Wz1tVxJwjuUACnJwCSAAyZ5nAK9RjlLrrXpr12g03CopKy3rAFEI4Mtuv8AXSDx+EeJ5Vh7X9n1vNMnyMyQqZoz1BQZYehXIx6eFQTYftetbXT4IJIZ2lhQqREi7pwx3TksOJBBJ8c0BaezuytvZ7zoGeZ+Mk8p35ZD/akPIeQwPKsO0O1aW7i3hQ3F44ykEZ4gfelflFH5n5A1U1x2sT6hKYkuItMt8ZaU70kpHghA4N6AY8a2eh7TRxq1vs/Zy3cz/tbudSAT96WRsEnrg7o48KAlk93FpUb32qTiW6kG6AnJRwPc2sZPBcgZY4yRliOGNNouzlzrNwl9qid3bJxtrQ59Q0o8+HPi3gAOO12Z7Of1wvNUl9svOBAb9lCRyCJgA49ABzAzxqwaA+AYr7SlAKUpQClKUApSlAKUpQClKUApSlAKUpQClK1W0u0EFhA1xcNuovAAcWYnkqDqxx+Z5CgNrSqr/TOr3wEqy2ulW78Y++w07r0bdYYwfl8xxrvXNhrSwFYL22vBKNzvDGIni3yAZEZDuvugk8ePDhnlQHX1p21u4kgWQxaZat/vEobd9odOJjVuka9T/wBq0mtdpNlaRtaabaRSRYKlnXdibx93G9KD4kjPia0/aTqa2kUWj2pxFAi9+w4GVyN7DY6cd8jqWHhVc1DOzHCLNVKazI7NrqU8M/e2TNbySOAI4CwUljgKEJORx5Nmresdsdeg4XFhHcgfajYKx9SpI/lquuzm3WTU4N7GEWSQZ8VU7v0PH5VZGsazLeTCw0x1aVhmadTlLdORO8Ob+n5nhJDO3LIrcKWEcZNtYtTn9lm0iWW4g9/cE0YePGMkOShGCw5Hwq1tOmd41aSMxORxQsHK+RYcDUD1C2tNnNPeWFA1ww3FdgDJPI3Lebnug5YqOGAetb7s60iW2sk9oZmuJmM85Y5O/JjgfDChVwOHCuiM220bAWlyW5dzLn+41eZNhtt7rT1HdMrRbxZomVcN4+/jeB4cDnh4VavbltosMDWEJ3p5xiTB/Zxnnn+03LHhk+GaLSPC7o8MVHZLBPTDL5Lv7QNHgkv9GuY4k37iVQ6FRiRMK+XXkSoJ4+flVrqqRrgBUUeGFA/yqitvdYKXlpJb30AW3txGhjX2iRGZcSMFxuBiAoBLDgKjN3r1q53poLm+fOd+7u3UfKGPgo8t4105pHCrk+iPT0cgYZUgjxBzXKvKZ2n9ndJrGBLOSNgx7qaVlkA5rJG7EEGvUmn3PexRyYxvor48N4A4/GvVJPocyg4vDOxSlK9ORSlKAUpSgFKUoBSlKAUpSgFKUoBSlKAVRHadtB32oSE4eHTgqojcVe5l+HeX7QUKzY/5TDqatParbqy0/hczAPjIiT35Dnl7g5DzOBXmm61szC4AXCy3T3JJ+LJDhQenASN8zXM3hHdcd0kjBf3bzu0kztJIxyWc5J//AIPIcBXZ0rWri23vZ5pIQwwwRioPy5Z8+ddClVMsv4RkuJ2kZndmd2OWZiSWJ6kniax0rjFbNNvhMKkal5ZD8KgcPmScKB1JAr2MXJnM5qKyY7K0kuriOG2BaRzuLg4znOcnooGcnwzXqbYDY2LS7YRJhpGwZpMcXby8FHID/Mmol2IbCeyQ+1zriedRuKRxijPEA+DNzPkAPGpZ2k7SDT9PmmB/WEd3F5u+Qv0GW/hq2lhYKEnl5K/1bWINR15VnmjSz00F/fkVFklUjJ4kZw+B6IfvVn297YQiMmnKz5O6bpkPdIevd5Hvt5nh61w2F2RihtYmmhje4cd47ugZgX4hcnOMAj55qXgcMdPDp9KpT1qTwkWoaRtZbPOdtazXBklRJrhjvPJJuk8uLFnPAV143yAfEV6TkQMpUj3SCCOXAjBqlNf2CuraRu4jaeDJKFOLqD9l055HLI58/KuIXKzOeGTODh4IzStpa7M30hwlpMPNxuAepbFbmTs9mgVLi9Ia1R1FylsxMkaH7fFcFQeeOIH1EsUm8ZRzKzCzg12wuy0mqXSxKCIEIaeToFB+EH7zYwPr0r1TGgUAAYAAAHgByrV7MabbQW0a2SosBUMhXjvhgCGLc2JHU1tqtxiksIpSk5PLFKUr05FKUoBSlKAUpSgFKUoBSlKAUpSgFVd2rdpfsm9aWZDXRHvvzEAI+hkxyHTmegqUdpO1I02xkmGO9b9XCD1ds4JHUKAW+XnXmDeZizyEtI5LOx4kljkkn51xOe1ElcNzOJUsxeRmkkY5Z3JYk9SSeJPnXIKBnz519pVZyb6l1RS6ClK4yOFBJ6V4et4PqQvK6QwqWlkIVQOfH8vXoMmrX2W2SRriHTk96O2KXV/IOUsnOGLzUc8eGetajYWwXT7GbVbhcyMmIVPgxwmPNzj+EHxNW12Y6A1pZhpuNzcMZ52PMtJxA/hGB658atwjtRQsnueSXVTXaBcfpLWbexBzDaDvpx0LcDg+PNF/iarZ1nUFtoJZ3+GJGc/wgnH4VTvZVZs0U19Nxmu5GYn+yGPLyLFvkBUeos2VtnVMN80idUxXU1W9EEMszco0Z8eO6CQPny+dU72ebVXMmpp3srOLgsrqSSo4EruryXBA5dM1l10ucXJdjRnaoSSfcu2lK+1CSHyslu4BwwDIwKupGQytwYEda4VDrjtCt0vvYyrfF3ZlyN0OeGN3njPDPjUlcZN5j2OJuOMS7m+2MvTp96+kysTE4M1g545Q5Zot48yuDj0PlVjVWPaDprz2IngyLqwcTxEc90cXHmMDOOu6B1qb7Ja6l9aQ3KcpFBI+6w4OvyIIrZrmpxUkZc47ZNG3pSldnApSlAKUpQClKUApSlAKUpQClKUB5/7f9V72+gtgfdgj32GeG9J5eQVfqaripH2oyFtZvSehRR6BEqOVWtfqLlC9IpSlREwrabH6AdQu1iOe5j9+YjhwH2QfEnh9T0rT3Em6pP0q+OynZxbO1UyjDuO/nJ6DGVU+Sj8S1T1R7le+ePSYtesfbdTstOAHdW4F5cgchjhCnlgEDHg5q2BVddkFsZlutSkBD30zFc/ZjjJVB+Y+QqxanKpXHbxqRj03ukzv3MqRADmR8Tf4QPnXY0ixFvBFCOUSKnrugAn5nJqP9p7+061ptpxKwqbh/DiSeP8A9kf3q0HaTt5Paym2gTu23QxlYZJDD+rU8PEZOeIPKqWqjKyShEt6dqEXNnPtg2lWOH2OM5klwZMfYQEEA+BYgfLPjUa7HtAeW6FyVIih3sMftOQQAPHAOT4cPGthsh2am9ijvrq57yOUklUJLkg4Ikkb4TwIOM+tWzY2aRIscShEUYVVGAKjskqYfpR69zuEXbL9R9DNimK5ha+7tUsFrJwUcRXlvWSwuZt7IcSyZ8chjn8a9TFaqHtd2NIL30ON0475eOckhd9emDwz58etW9JNRlh9yvqYuUcrsWhsLrS3MEE3AiVArj+18Lg/xA1qOyxjY3+oaW3wq/tEH7jYyB8inzDVVHZxrF/b73s1vLcwFgHVUYqrHkRIBhGx48DVjbX3rw3ukaq8RgMhNvcIXDboJIXeI4H3Wc/wjwq3TB1tx7dirbJTSl+5clKUqwQilKUApSlAKUpQClKUApSlAKUpQHmPtetTHrVz/wAxY3H9xR/pNRSrW/2iNK3ZbS7A4ENA59PeT8C/0qqarWrkuUP04FKV8JxUZMbjYnR/bL+KMjMcX62T0XBAPqd0fM1dPaDfm30m4KcZLgrbxgcz3h3TjzxvVEexXTNy2luWHvTuQp/sR8P8Rb6CpTtnF3+o6PY81Rmu5R/0x7mfIkOPnVyKwsGfOW6WSeaBpq2ttBAvKKNE9d0AE/M8a2FKV6clMWTe0bQ6jN0gRYV8uCg/ij/Wo325aZ/4e4A+9Ex/mT/XW+7MG7xtRn6y3b8fTLD/ANStj2m6f32mz+MYEq+W4eP8pas6VmNTn7F6MM0Ef7AtTZo7y1PFVC3CeRyFf6+7+NWeoquf9nnU7YR3NsRi6kJcEj441UDAb+ySxx/az6WQgr3WR9SZ5pX6WjkFrlu1yUVyxVbBPkwla0e2kW9YXY/5En4KSPxFSAioz2i3Ij027Y9Yig9ZCEH+KvYr1LyeSfpZBewK9P8Av0BzumOOUeAKNun6hh9KnPaTp/tGjXIx70BEy+QU5b+UtWm7CriL9GXCquJRL+sbHxBgu573gADw6c+tTqOASxXMJ5Swup+akf6quzljUR8FWEc0vybDYrU/arC1nPEvChb94DD/AMwNbuq57BLzf0lF/wCHJKn1O+P8dWBFdIxIV1YjmAwJHqBVsrGalKUApSlAKUpQClKUApSlAKUpQEU7UNnvbtOniUZkUd7H+9HxAHmRlf4q8v28m8oP1r1DtdttFZMsKI1xduMx28fMjxd8ERr5n6VRWtbF37SzXCWiqsrtJ3Mcqu0e9xIHj6CobnHo3yT0ZTzjgi9YLw+6cczgfWsqtxIIIYHBVhggjmCK7+ztl399aRHk0qk+i+8fwU1HCPqwT2S9DaL92X03uLe2g+4kan1OC/8AMTXDRlE+0N9Jz9ltoIB5d7mQ4/H8a3NhxlT97/vWr7OlDXmsTdWu+7+USAD/ABVaKJO6wX8u5FI33UY/QE1nrU7XSbtjeMOlvOfpGxoCqex2LGn7x5yTSOfP4V/01MtQgEkUqHk6Ov1Uj/Ooz2VpjTLfz7w/WR6lwrFtfzG/c1a18teDzz2bTXUV7HNaW5uHjDjd4hRvqy5d+Sjj1NXJZfpg+8/6PQfcxMT6FwcZ+tb7TdPigQRwxpGmc7qDAyeZ9a76VPZqN76EMKdi6nOLOBnGcDOOWeuPKuYrpapqcVtE8077kaYLNgnmQBgDiSSQMCuza3CyIskbBkdQysORBGQRXGO51nscyKrrtmguJbaGC3ikl7yQs4jRmOEHuggDgMtnj4CrGNY2pGW15DW5YK97M7uG1tY7KSOe3uZHd37+JkErcgI2PA4UDh5E4qwtLbEq+eR9RWBxnnXKzOJE/eFeSs3WKXg9jDbW4+SnNh9JuJGvbJZ3htIrhu9EfuvKQWQL3n2VxHxH/wAG12l2IS0iN3ppkt57cb/uyOd9V4tneJ44GccjyI41stkSF1PWU5AXG/8AUyE1t4NejuY7kxhmhjRwZuARyFO8I+rAD7XL1qa62xW8dFgjqrg6+erJhsLtCNQsYbngGdcOByDqcOPTIyPIit/VYf7PKMNLYnkbiQr6bsYP4g1Z9aJRFKUoBSlKAUpSgFKUoBWK7nEaM7cFRSx9FGT+VZa1u00JezuUXiWglUepRgKAqns0zOk9/LgzXUrkt1VVOFQH7oxy8h4VNKhfZDcBtNjUc0eRW9S28PwYVk2j22aynKTWk3s/DE6nIJOM4GMcCcY3s8Kx7YynbJI1K5RhWmzF2jbILdRtPCoFzGM5HDvVHNW8WxyPyqDdkkYl1NX/AOHDI48icJ/+yrc0TXbe8Tft5VcDmOTLn7yHiKiGxliia3qPdqEVIwoVeAG+YmbA6cVNWdHJ52S7EGpSxuj3LP039qnr/ka1XZSP6U8f0nc/lHitppx/Wp61r+zhd2bVk8L+Rv76Rmr5SJvWs2ni37O6X70Ew+qMK2dYrmPeRl8VI+oxQFR9lDZ0yDyMg/8AyNUvWoP2Qv8A7gUPOKeVD/K3+qpwKxLl8yXk1quYLwZVrMtdNLhd8x598KGI8ASQCfDJBx6HwrtKaIM1+1eke12c9uMZkQhc/eGGT+YCqO2R2/utL3rd07yNWIMTkq0Zz7wRvs8c8MEZr0MprU6tsrZ3T79xbRSP94ghj6lSC3zq1VYkmpLgrWQbeUQ2w7XBcMI7exnlmI4IrKR82A4DzxU30aad4g11GkUhJPdo+/ujoGfkW8ccKz6bpUNsu7BDHEp5hEC59TzPzrO5qOyUX/ajuCkurMbVxhPvL+8PzFGNfIviX1H5ioO5P2Kc1qCebW9Qs4G3EuZB37DmsagM2D0zvY88gdTUo7QrlLPTvZoFwZQLeJAMnB+PhzJIyM9S3nXzRsDXdXY4GN3ieg90nj0HDPyrPsTpx1bUTqEgPslo25aqRwkdeb8eeD73ruj7JrQlFzux2X5KUZKFWe7LF2F0L2Gwt7fhvImXx1dvef8AEmt9StPtVtJBp9u09w2FHBVHxO3RUHUnHy4k1cKpuKVp9kteW/tY7lEeNZN7CvjPusVzw5g4yDW4oBSlKAUpSgFKUoBSlKAorQ4f0Vq9zYPwhuT3tuenUqo+WV9UHjVgMMgg4IPMHiD6ivnalsWdRt1aE7l1AS8Lcs9ShbpnAIPQgedRnYnaj2tTDODHeQ+7NGw3Sd3gXUfmOh8iKztZS8719y9pbeNjOrrWwy7/ALRp7ey3K8Ru8I38QydM+XDxFa/s7kkOp6l36qkpEe+qneAIOPdPhyPzqwqgmijutoLtTymtw48yO6/9rU0djlLD+g1UEo5RYls2HU+DD8662yIKanq8ZGMvbTL5iSIg4+aGstd+HTW9vS7TG5JamKXj9pHVosDrweUE+QrRKJIKUpQFM7Ex9xe6ranhuXHer6S72OHpuVMmcKCScAAknwA4moxtPF7LtDFJyS+t9wnxkj4cfPCoP4q7+2RYWF2U+LuZMfQ5/DNZWph87zg0aJ/K8HHYxjJC1y3xXTtL6JndhX0CKvzJrLfbVwo5iiWS5mHAx267+7++/BE+Zz5Vi2UjWTTrZT8DW8akAkcNwBhkHI68q3NjaRwoEiRI0HJUUKPoKjbSk8kiT2rBo++1af4EtLNSP6xmuJB4cFwlE2WunH+8apdMf+SscAH0Bra63rAt0B3WkkdgkUSfFI5yQB4AAEljwAFaKfZOW897ULmQg/8A09u3dwoD0JxvSn+0fPHCpIz4zwl4IpR5x1MqbFJ9m/1DeHUXhJ+Yxii7M3cXGHU7g4+zcRpMp8jyI+VdOTsxsRxh7+BxyeOZt4efHNZtHv7m0mS0vn71ZOFvdYxvkDPdyj7MmASCfixzJr1ybXpefZoKOHysfc7tvf3kRxdQpKv/ABbUkkeb27e8B5qW9KkFsMug/tL+dYyaz6YuZU9c/TjUCe6S47kzW2LKguNNudQ1zUba3bcilk3bmTHwRxkAgHxJGMdfTNX5o+mR2sMcEK7scahVHp1J6knJJ6kmqE2V2wksL3UbxrdpraW6KSyq3vR+/IUwvXO8OeByGckV6A0+9jniSWJg8cihlYciDxFbXBlcnQ2h1KeFVFvayXMj5Aw6IiYxxkdmyBx6A8jUMtuziS9mW61qYTuPgt4srBGOeM825ceWepNWVSvTw4QxBFCqAqqAAAMAAcgB0Fc6UoBSlKAUpSgFKUoBSlKAVDts9gIb5lnjZra7Tik8fM45CRftj8fPHCpjSgKkk1u5sTuarCUXOFu4VLQv0G+BxjY//AKj2tatB+l9OuYJo5FfMDlHDY3shd4Dl+16+FX06AgggEHgQRkH1FVX2ubB2y2Ut3aQJFcQlZd6MbmQCN/Kj3eAO9nHSoI6eMZ74k0rpSjtZJ63+iy5jx904/zFRDQNTF1bQzj+sRWPk3Jx8mBFb/Rp918dG4fPpVggJBSlK8PSvu2vSGlsRcxcJrNxOh8hjf8Alyb+GvlhdJd2ySDik8eSPAOMMPUZI+VT+aIOpVgCrAgg8iDwINU1slGdPvbrS5Cd1SZ7Un7UbcwPEj8w9U9ZXujuXYs6WeJbX3NjsHZT21u1tOp/USOsT5BEiEllI8MbxGKkoNca+1mylueS/GOFg+GFSyuVBdQwVscQGxvAHoDuj6Vl3q4ZpmmT3Bz3q6t9aJMu7IN4BlcdMMjBlII5EEVnzXymRgE19N6II55zyhhkk/urwrDcTrGrO7BVUZZmIAAHMkmovPqcupwzwWqbltKNx7mUMN4cz7PEMFv3mIFSUL1qT6IjtfpcV1Zj7JtEU6cI5hlbvvDID1WT3F+fuhvpW37DLlkgu7Jzk2dzIi+hLZ/mVz867+yOii3ZEEs0nwgmVyQBGDgKnwoMeA8K6PY23fSardD4JrxwngQuSD58HFaOmlu3P3KV8du1exN9c0yaYL3F3LbMufgSJ1bOMb6yIScY6EczUG1PZfX8nutWjYecCxf4Ub86s6lWSuVvsrs3rcdykl5qKPCpy8aje3xg8OKLu+tWRSlAKUpQClKUApSlAKUpQClKUArHcQq6sjgFWBVgeoIwRWSlAUvsmjabez6VMTuEma0Y/aVuJUefA/NW8anKtx4HiPw61x7StkDfwK8B3Lu3PeW78uI4lCfA4+Rx51WthtoI7pJJx3LPu297E3umKVM93MqnmhBKnwAGemQL0s599A319etZ6j2kXe42D8Lfn0NSGgFQDta2dklhjvbUf71ZnvEwOLp/WJjr4/Udan9DRrIK70DWEu7eOeP4XHEdVYfEp8wf8j1rYVEtoNOOi3pnQH9HXbjvQOVtK32gOiH/ALdFqWKwIBHEEZBHI56g1jX0uuWOxq0274+59pXyvtQEorjJIFBZiAACSTwAA4kk+FY7u6SJC8rqiLzZjgD51WG0G2DalLHYWgZIp2CvKwIZ1By24vRMKTx4nGOHGpK6nPx9Tidij5Nnbq+tzF33k06JsInFTcsvVuu7+XLnkiwEQKAFAAAwABgADkAOgrHp9isSJDEuFQBVUeX+fWtRr21cdvILa2UXd+/BIEIKIcZzM+ccAM7oPTjjnUijK54iuEcOUalmXU+bca21tb9xAC17efqoEXiyq3BpCOngD8+QNTTYjZ5dPsobYYJRcuR9p24ufTJwPICtHsNsQ8Er31/IJ76UcW+zCD9mP5cM+HAdczqtSutVx2ozrJucssiW0FjfQSNc6e/fBuMlpMx3XIAGYJCcxNw+H4T4DrrdH7WLOSTuLpZbKcHdKTqQAf8AqcgPNsVP61GubMWl5um5t45Svwll4jy3hxx5cqkODbA5r7XFEAAAGABgAdMcq5UApSlAKUpQClKUApSlAKUpQClKUAqFdoHZxbaoN8/qrgDCzKM58BIv2x+I6GprUK7WtqGsLFjEcTzMIovEFgcsPQA48yKAr/RtYfSHWxv54ZkAwJIWd/ZuOFSfKjCnPDmR6crg0PUlkRRvBuGVYEEMOhB615ts7QRrg+8TxdjxLk8ySefOu/omr3Vgc2jju85MMmSmepQ80PoccagV8W8M1rfg90a1KPL7r+dT0xSqx0ftktiAL2KW2fhlt0yRn0deP4VLrPbbT5R7l7bHrgzIp/usQamTyZcoyi8SWGbbU7CO4ieGZQ8cilWU9QfyPn0qqe7l0WQW9yWewY4t7kjPc5/qpz0Hg3L8QtnLr9qRkXNvjx75MfXNaPaDbbSljdLm6tpEIKvGGE28D0KJmubK42Rwz2E3B5Rob/aizh/aXMQ8g4dj6KuSa0OtbazCPetbSTdY7qzXI7pCcZykZ9+QemK0+zmqbrzx7P2DShm3hNcohEGBxCSHjgjGA7Z8jxrQrqMtwO9uJHklbO+X5gjgVCckAxjAAHCqUtPXWs9WamiUtVbtbwur+v2Om95LeSMb12kdDwQ8I1B5FEHCt1sTgatFvcMwyBP3hkkD5ZrTXEeJYnHXKN6EEjPzH4121uu6ZJFbccNhGwCVZgRwyCORPPhSTzwu6NR6RfoyrXDUuv17rL++PJZG0WjtJvyS388FuBl0TcjAA55lA3iD4HNV/slodjcT3EiTvY4KewyFmyCvxO5PjgcN4cz4Vh1KaW5x7TNJMBxCsVVPXu0ABNda7uRGvLJPBVHNj0AFKpSgsLn8FX+mJpzue1fu/wCe3csfZ7VdfmjkaKewmWOWSENKCrSd0d0sAoA3SR141sVu9pPu6b6bx4/zVU9hb7iKD8XEsfMnJ/OuzmpnqOehzD4HmKbnh/TH/Sx5u0bUrDdOraduxE4M1uwYDw4bzD5FhVm6XqEdxFHNCwaORQysOoPl0PlVBaZtJNEpidjNA4KyQykurKeBAJ4ofAj6VP8AsFkP6NZeO4lxKsefu8D+ZP1qauxTM3W6Gelay8p9GWRSlKkKQpSlAKUpQClKUApSlAKUpQClKUAqg+2HVRc6rHApylmmW/6kmCfoNz6Gr8ry7f8A9I6l/wCYf/G9R2vEGXPh9anqYRf1/HJ1NWuWiVXXBAYb48QeHA9K7qsCARyIyPnXS1v9hJ6f5is2nfso/wBxfyFUmvSmfVxnJamUM8OKfjnB2K6GoWqY7zu0YxkPgjAcKQWVsdCAa79Ybz9m/wC635GkW0zvUVRsrkpLsyzNb2R0WGzN49qNxkRkVZZAXMgBjVfe5kkDy4npVdaBJaWyHv7EyShmYMoEiHJyqgM2VA4DiD41Iu1b+gtK9If/AEKi2nfs19BXbyocs+a+HaeF82n1Xj8YNp2e7bS6WzC6jHs1xKXfcHvROR8QUc1wOK+A4eB4a/3Xt94YGVonkWZGU5U99GkjY/iY8K0d9+2T9yT8hXV2U/Zv+/8A5Cupcxci3ptOqdaoxfHK/aK/2b6eF1iWbH6tpVhBJxlipY7o64AGfUV17qAOjKeo5+B5g/XFbzXf6N03/wA3cfka1FRyW3DRq02O52xn0Ta+2P8AJr7C8LZjf3ZV4Hz8GHjXYhtFU73Fm+8xyfl0A9K1esf+Jg+X51vDXsuMNdzjTPfKUZ8uDwn/ADv7ilKVGXzDO7ZVI1LyyHciRRksx4Dh4CvQ+w2z4sLGC2yCyLlyOrsd5yPLJOPICqX7Mf6ch/6En5GvQ1XaYpRz9T5H4rqJWXuL6R4QpSlTGYKUpQ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2571736" y="642918"/>
            <a:ext cx="33021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b="1" dirty="0"/>
              <a:t>1. Eat too much                           </a:t>
            </a:r>
            <a:endParaRPr lang="ru-RU" b="1" dirty="0"/>
          </a:p>
        </p:txBody>
      </p:sp>
      <p:sp>
        <p:nvSpPr>
          <p:cNvPr id="30" name="Прямоугольник 29"/>
          <p:cNvSpPr/>
          <p:nvPr/>
        </p:nvSpPr>
        <p:spPr>
          <a:xfrm flipH="1">
            <a:off x="2500298" y="1714488"/>
            <a:ext cx="32861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b="1" dirty="0"/>
              <a:t> </a:t>
            </a:r>
            <a:r>
              <a:rPr lang="ru-RU" b="1" dirty="0"/>
              <a:t>2.</a:t>
            </a:r>
            <a:r>
              <a:rPr lang="en-US" b="1" dirty="0"/>
              <a:t>  Need help     </a:t>
            </a:r>
            <a:r>
              <a:rPr lang="ru-RU" b="1" dirty="0"/>
              <a:t>                                 </a:t>
            </a:r>
            <a:r>
              <a:rPr lang="en-US" b="1" dirty="0"/>
              <a:t>  </a:t>
            </a:r>
            <a:endParaRPr lang="ru-RU" b="1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2285984" y="2708920"/>
            <a:ext cx="298784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b="1" dirty="0"/>
              <a:t>3. Sun-shine</a:t>
            </a:r>
            <a:endParaRPr lang="ru-RU" b="1" dirty="0"/>
          </a:p>
          <a:p>
            <a:pPr lvl="0"/>
            <a:endParaRPr lang="ru-RU" sz="1400" dirty="0"/>
          </a:p>
          <a:p>
            <a:pPr lvl="0"/>
            <a:endParaRPr lang="ru-RU" sz="1400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2357422" y="4293096"/>
            <a:ext cx="298841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b="1" dirty="0"/>
              <a:t>4. Your dog-hungry                                   </a:t>
            </a:r>
            <a:endParaRPr lang="ru-RU" b="1" dirty="0"/>
          </a:p>
          <a:p>
            <a:pPr lvl="0"/>
            <a:r>
              <a:rPr lang="en-US" sz="1400" dirty="0"/>
              <a:t>  </a:t>
            </a:r>
            <a:endParaRPr lang="ru-RU" sz="1400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5000628" y="642918"/>
            <a:ext cx="11613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get too fat</a:t>
            </a:r>
            <a:endParaRPr lang="ru-RU" b="1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4929190" y="1714488"/>
            <a:ext cx="7825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b="1" dirty="0"/>
              <a:t>phone</a:t>
            </a:r>
            <a:endParaRPr lang="ru-RU" b="1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4679157" y="2701936"/>
            <a:ext cx="26432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go to the beach</a:t>
            </a:r>
            <a:endParaRPr lang="ru-RU" b="1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5357818" y="4286256"/>
            <a:ext cx="11430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feed it </a:t>
            </a:r>
            <a:endParaRPr lang="ru-RU" b="1" dirty="0"/>
          </a:p>
        </p:txBody>
      </p:sp>
    </p:spTree>
    <p:extLst>
      <p:ext uri="{BB962C8B-B14F-4D97-AF65-F5344CB8AC3E}">
        <p14:creationId xmlns="" xmlns:p14="http://schemas.microsoft.com/office/powerpoint/2010/main" val="1505793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8" descr="http://diario.liquidoxide.com/archives/images/2156/toothache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7511" y="5132350"/>
            <a:ext cx="1800225" cy="1081087"/>
          </a:xfrm>
          <a:prstGeom prst="rect">
            <a:avLst/>
          </a:prstGeom>
          <a:noFill/>
        </p:spPr>
      </p:pic>
      <p:pic>
        <p:nvPicPr>
          <p:cNvPr id="5" name="Picture 50" descr="http://images.sodahead.com/polls/000996561/Dentist_xlarge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68742" y="5011999"/>
            <a:ext cx="1584176" cy="1129923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286000" y="5085184"/>
            <a:ext cx="45182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b="1" dirty="0"/>
              <a:t>10.Toothache                           see the dentist</a:t>
            </a:r>
            <a:endParaRPr lang="ru-RU" b="1" dirty="0"/>
          </a:p>
        </p:txBody>
      </p:sp>
      <p:pic>
        <p:nvPicPr>
          <p:cNvPr id="7" name="Picture 34" descr="http://2.bp.blogspot.com/-3n6HQhPxNEA/T6NjDmt_e-I/AAAAAAAADz4/15c6XZVgce8/s400/when+it+rain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366960"/>
            <a:ext cx="1584176" cy="1071012"/>
          </a:xfrm>
          <a:prstGeom prst="rect">
            <a:avLst/>
          </a:prstGeom>
          <a:noFill/>
        </p:spPr>
      </p:pic>
      <p:pic>
        <p:nvPicPr>
          <p:cNvPr id="8" name="Picture 36" descr="http://thumbs.dreamstime.com/z/play-video-game-home-835986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9468" y="502619"/>
            <a:ext cx="1728192" cy="1008112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2195736" y="692696"/>
            <a:ext cx="47525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b="1" dirty="0"/>
              <a:t>6.  Rain                             play computer games</a:t>
            </a:r>
            <a:endParaRPr lang="ru-RU" b="1" dirty="0"/>
          </a:p>
        </p:txBody>
      </p:sp>
      <p:pic>
        <p:nvPicPr>
          <p:cNvPr id="10" name="Picture 42" descr="http://cloud.graphicleftovers.com/23142/649915/dirty-kids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5536" y="3933056"/>
            <a:ext cx="1728192" cy="1090092"/>
          </a:xfrm>
          <a:prstGeom prst="rect">
            <a:avLst/>
          </a:prstGeom>
          <a:noFill/>
        </p:spPr>
      </p:pic>
      <p:pic>
        <p:nvPicPr>
          <p:cNvPr id="11" name="Picture 38" descr="http://media-cache-ec0.pinimg.com/236x/6c/dd/27/6cdd27e5fa6bd8d32083ec1947fda67a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5536" y="1700808"/>
            <a:ext cx="1728192" cy="1008112"/>
          </a:xfrm>
          <a:prstGeom prst="rect">
            <a:avLst/>
          </a:prstGeom>
          <a:noFill/>
        </p:spPr>
      </p:pic>
      <p:pic>
        <p:nvPicPr>
          <p:cNvPr id="12" name="Picture 40" descr="http://4.bp.blogspot.com/-seyW70MRlvA/TeNuzrvxShI/AAAAAAAAC9I/HQQDJCLFT-E/s400/A_Tired_Man_and_Coffee_on_Monday_Royalty_Free_Clipart_Picture_090819-134572-067009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113464" y="1638203"/>
            <a:ext cx="1800200" cy="1034059"/>
          </a:xfrm>
          <a:prstGeom prst="rect">
            <a:avLst/>
          </a:prstGeom>
          <a:noFill/>
        </p:spPr>
      </p:pic>
      <p:pic>
        <p:nvPicPr>
          <p:cNvPr id="13" name="Picture 44" descr="http://3.bp.blogspot.com/-Gff2KkwjDU0/T9Z48jcPP4I/AAAAAAAAAEg/xipky2RzW5Y/s1600/WashYourHands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068742" y="3933056"/>
            <a:ext cx="1800200" cy="952648"/>
          </a:xfrm>
          <a:prstGeom prst="rect">
            <a:avLst/>
          </a:prstGeom>
          <a:noFill/>
        </p:spPr>
      </p:pic>
      <p:pic>
        <p:nvPicPr>
          <p:cNvPr id="37890" name="Picture 2" descr="http://image.shutterstock.com/display_pic_with_logo/630427/630427,1311317902,4/stock-vector-vector-lawn-mower-man-work-mows-a-green-grass-in-the-garden-81567901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07112" y="2780928"/>
            <a:ext cx="1728192" cy="1042926"/>
          </a:xfrm>
          <a:prstGeom prst="rect">
            <a:avLst/>
          </a:prstGeom>
          <a:noFill/>
        </p:spPr>
      </p:pic>
      <p:pic>
        <p:nvPicPr>
          <p:cNvPr id="37892" name="Picture 4" descr="http://cache.desktopnexus.com/thumbnails/1763270-bigthumbnail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104746" y="2780115"/>
            <a:ext cx="1728192" cy="1046634"/>
          </a:xfrm>
          <a:prstGeom prst="rect">
            <a:avLst/>
          </a:prstGeom>
          <a:noFill/>
        </p:spPr>
      </p:pic>
      <p:sp>
        <p:nvSpPr>
          <p:cNvPr id="16" name="Прямоугольник 15"/>
          <p:cNvSpPr/>
          <p:nvPr/>
        </p:nvSpPr>
        <p:spPr>
          <a:xfrm>
            <a:off x="2286000" y="1844824"/>
            <a:ext cx="46622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7.Watch TV till late                    tired-morning </a:t>
            </a:r>
            <a:endParaRPr lang="ru-RU" b="1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2195736" y="2828836"/>
            <a:ext cx="47525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b="1" dirty="0"/>
              <a:t>8.Work in the garden              have nice flowers</a:t>
            </a:r>
            <a:endParaRPr lang="ru-RU" b="1" dirty="0"/>
          </a:p>
          <a:p>
            <a:pPr lvl="0"/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286000" y="4149080"/>
            <a:ext cx="46622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b="1" dirty="0"/>
              <a:t>9. Be dirty                                       wash</a:t>
            </a:r>
            <a:endParaRPr lang="ru-RU" b="1" dirty="0"/>
          </a:p>
        </p:txBody>
      </p:sp>
    </p:spTree>
    <p:extLst>
      <p:ext uri="{BB962C8B-B14F-4D97-AF65-F5344CB8AC3E}">
        <p14:creationId xmlns="" xmlns:p14="http://schemas.microsoft.com/office/powerpoint/2010/main" val="3732066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/>
              <a:t>SECOND CONDITIONAL </a:t>
            </a:r>
            <a:r>
              <a:rPr lang="en-US" sz="3600" dirty="0"/>
              <a:t>(Unreal present)</a:t>
            </a:r>
            <a:endParaRPr lang="en-GB" sz="3600" dirty="0"/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528" y="1755494"/>
            <a:ext cx="2131336" cy="1596445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7287" y="2433228"/>
            <a:ext cx="1975407" cy="136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8"/>
          <p:cNvSpPr txBox="1">
            <a:spLocks noChangeArrowheads="1"/>
          </p:cNvSpPr>
          <p:nvPr/>
        </p:nvSpPr>
        <p:spPr>
          <a:xfrm>
            <a:off x="3203848" y="1838300"/>
            <a:ext cx="4244280" cy="65990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en-US" altLang="en-US" sz="2800" dirty="0"/>
              <a:t>   If I had lots of money, I…</a:t>
            </a:r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2575218" y="1905000"/>
            <a:ext cx="976313" cy="485775"/>
          </a:xfrm>
          <a:prstGeom prst="rightArrow">
            <a:avLst>
              <a:gd name="adj1" fmla="val 50000"/>
              <a:gd name="adj2" fmla="val 5024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6310" y="3809703"/>
            <a:ext cx="1892257" cy="2297741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" name="AutoShape 7"/>
          <p:cNvSpPr>
            <a:spLocks noChangeArrowheads="1"/>
          </p:cNvSpPr>
          <p:nvPr/>
        </p:nvSpPr>
        <p:spPr bwMode="auto">
          <a:xfrm>
            <a:off x="5930974" y="2882229"/>
            <a:ext cx="976313" cy="485775"/>
          </a:xfrm>
          <a:prstGeom prst="rightArrow">
            <a:avLst>
              <a:gd name="adj1" fmla="val 50000"/>
              <a:gd name="adj2" fmla="val 5024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2" name="Rectangle 9"/>
          <p:cNvSpPr txBox="1">
            <a:spLocks noChangeArrowheads="1"/>
          </p:cNvSpPr>
          <p:nvPr/>
        </p:nvSpPr>
        <p:spPr>
          <a:xfrm>
            <a:off x="3502686" y="4385988"/>
            <a:ext cx="4369296" cy="510373"/>
          </a:xfrm>
          <a:prstGeom prst="rect">
            <a:avLst/>
          </a:prstGeom>
        </p:spPr>
        <p:txBody>
          <a:bodyPr vert="horz">
            <a:normAutofit lnSpcReduction="10000"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en-US" altLang="en-US" sz="2800" dirty="0"/>
              <a:t>   If dogs had wings, they…</a:t>
            </a:r>
          </a:p>
        </p:txBody>
      </p:sp>
      <p:sp>
        <p:nvSpPr>
          <p:cNvPr id="13" name="AutoShape 7"/>
          <p:cNvSpPr>
            <a:spLocks noChangeArrowheads="1"/>
          </p:cNvSpPr>
          <p:nvPr/>
        </p:nvSpPr>
        <p:spPr bwMode="auto">
          <a:xfrm>
            <a:off x="2715691" y="4385988"/>
            <a:ext cx="976313" cy="485775"/>
          </a:xfrm>
          <a:prstGeom prst="rightArrow">
            <a:avLst>
              <a:gd name="adj1" fmla="val 50000"/>
              <a:gd name="adj2" fmla="val 5024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3141682" y="2846404"/>
            <a:ext cx="2572948" cy="4801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800" dirty="0"/>
              <a:t>would buy a car.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448128" y="4374069"/>
            <a:ext cx="1564980" cy="4801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800" dirty="0"/>
              <a:t>would fly.</a:t>
            </a:r>
          </a:p>
        </p:txBody>
      </p:sp>
    </p:spTree>
    <p:extLst>
      <p:ext uri="{BB962C8B-B14F-4D97-AF65-F5344CB8AC3E}">
        <p14:creationId xmlns="" xmlns:p14="http://schemas.microsoft.com/office/powerpoint/2010/main" val="2067345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12" grpId="0" build="p"/>
      <p:bldP spid="14" grpId="0"/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="" xmlns:p14="http://schemas.microsoft.com/office/powerpoint/2010/main" val="63276865"/>
              </p:ext>
            </p:extLst>
          </p:nvPr>
        </p:nvGraphicFramePr>
        <p:xfrm>
          <a:off x="609600" y="1589088"/>
          <a:ext cx="8138864" cy="24159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37795" y="4005065"/>
            <a:ext cx="8551589" cy="165618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200" dirty="0">
                <a:solidFill>
                  <a:schemeClr val="bg2">
                    <a:lumMod val="25000"/>
                  </a:schemeClr>
                </a:solidFill>
              </a:rPr>
              <a:t>Used to express hypothetical situations which are contrary to the facts in the present, and therefore, are unlikely to happen in the present or future.</a:t>
            </a:r>
            <a:endParaRPr lang="uk-UA" sz="32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>
            <a:normAutofit/>
          </a:bodyPr>
          <a:lstStyle/>
          <a:p>
            <a:r>
              <a:rPr lang="en-GB" sz="3600" dirty="0"/>
              <a:t>SECOND CONDITIONAL </a:t>
            </a:r>
            <a:r>
              <a:rPr lang="en-US" sz="3600" dirty="0"/>
              <a:t>(Unreal present)</a:t>
            </a:r>
            <a:endParaRPr lang="en-GB" sz="3600" dirty="0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1589567"/>
            <a:ext cx="4495800" cy="45720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200" dirty="0">
                <a:solidFill>
                  <a:schemeClr val="accent3"/>
                </a:solidFill>
              </a:rPr>
              <a:t>If-clause</a:t>
            </a:r>
          </a:p>
          <a:p>
            <a:pPr algn="ctr">
              <a:buNone/>
            </a:pPr>
            <a:r>
              <a:rPr lang="en-US" sz="3200" dirty="0"/>
              <a:t>If you </a:t>
            </a:r>
            <a:r>
              <a:rPr lang="en-US" sz="3200" dirty="0">
                <a:solidFill>
                  <a:schemeClr val="accent3"/>
                </a:solidFill>
              </a:rPr>
              <a:t>studied</a:t>
            </a:r>
            <a:r>
              <a:rPr lang="en-US" sz="3200" dirty="0"/>
              <a:t> harder (which you never do)</a:t>
            </a:r>
          </a:p>
          <a:p>
            <a:pPr algn="ctr">
              <a:buNone/>
            </a:pPr>
            <a:endParaRPr lang="uk-UA" sz="4300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3200" dirty="0">
                <a:solidFill>
                  <a:schemeClr val="accent4"/>
                </a:solidFill>
              </a:rPr>
              <a:t>Main clause </a:t>
            </a:r>
          </a:p>
          <a:p>
            <a:pPr algn="ctr">
              <a:buNone/>
            </a:pPr>
            <a:r>
              <a:rPr lang="en-US" sz="3200" dirty="0"/>
              <a:t>you </a:t>
            </a:r>
            <a:r>
              <a:rPr lang="en-US" sz="3200" dirty="0">
                <a:solidFill>
                  <a:schemeClr val="accent4"/>
                </a:solidFill>
              </a:rPr>
              <a:t>would know </a:t>
            </a:r>
            <a:r>
              <a:rPr lang="en-US" sz="3200" dirty="0"/>
              <a:t>that (which you never do) </a:t>
            </a:r>
          </a:p>
          <a:p>
            <a:pPr algn="ctr">
              <a:buNone/>
            </a:pPr>
            <a:endParaRPr lang="en-US" sz="4000" dirty="0"/>
          </a:p>
          <a:p>
            <a:pPr>
              <a:buNone/>
            </a:pPr>
            <a:endParaRPr lang="uk-UA" dirty="0"/>
          </a:p>
        </p:txBody>
      </p:sp>
      <p:pic>
        <p:nvPicPr>
          <p:cNvPr id="5" name="Рисунок 4" descr="загруженное (3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86394" y="3901201"/>
            <a:ext cx="3240360" cy="1944216"/>
          </a:xfrm>
          <a:prstGeom prst="rect">
            <a:avLst/>
          </a:prstGeom>
        </p:spPr>
      </p:pic>
      <p:pic>
        <p:nvPicPr>
          <p:cNvPr id="6" name="Рисунок 5" descr="images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00192" y="3748184"/>
            <a:ext cx="1800200" cy="225025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>
            <a:normAutofit/>
          </a:bodyPr>
          <a:lstStyle/>
          <a:p>
            <a:r>
              <a:rPr lang="en-GB" sz="3600" dirty="0"/>
              <a:t>SECOND CONDITIONAL </a:t>
            </a:r>
            <a:r>
              <a:rPr lang="en-US" sz="3600" dirty="0"/>
              <a:t>(Unreal present)</a:t>
            </a:r>
            <a:endParaRPr lang="en-GB" sz="3600" dirty="0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79512" y="1600200"/>
            <a:ext cx="8964488" cy="4525963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dirty="0"/>
              <a:t>Join the sentences:</a:t>
            </a:r>
          </a:p>
          <a:p>
            <a:endParaRPr lang="en-US" altLang="en-US" dirty="0"/>
          </a:p>
          <a:p>
            <a:pPr>
              <a:buFont typeface="Wingdings" panose="05000000000000000000" pitchFamily="2" charset="2"/>
              <a:buNone/>
            </a:pPr>
            <a:r>
              <a:rPr lang="en-US" altLang="en-US" dirty="0"/>
              <a:t>If I were rich,                 he wouldn’t tell it to Tom.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dirty="0"/>
              <a:t>If you studied more,       I would travel around the world.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dirty="0"/>
              <a:t>If Tony knew that,          you would pass your  test.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>
            <a:normAutofit/>
          </a:bodyPr>
          <a:lstStyle/>
          <a:p>
            <a:r>
              <a:rPr lang="en-GB" sz="3600" dirty="0"/>
              <a:t>SECOND CONDITIONAL </a:t>
            </a:r>
            <a:r>
              <a:rPr lang="en-US" sz="3600" dirty="0"/>
              <a:t>(Unreal present)</a:t>
            </a:r>
            <a:endParaRPr lang="en-GB" sz="3600" dirty="0"/>
          </a:p>
        </p:txBody>
      </p:sp>
    </p:spTree>
    <p:extLst>
      <p:ext uri="{BB962C8B-B14F-4D97-AF65-F5344CB8AC3E}">
        <p14:creationId xmlns="" xmlns:p14="http://schemas.microsoft.com/office/powerpoint/2010/main" val="4128824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1520" y="1772816"/>
            <a:ext cx="871296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Times New Roman" panose="02020603050405020304" pitchFamily="18" charset="0"/>
              </a:rPr>
              <a:t>If you follow these measures, the risk of burns will be substantially reduced.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Times New Roman" panose="02020603050405020304" pitchFamily="18" charset="0"/>
              </a:rPr>
              <a:t>If you combined these two substances together there would be a serious risk of explosion.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Times New Roman" panose="02020603050405020304" pitchFamily="18" charset="0"/>
              </a:rPr>
              <a:t>If you hadn't sealed the container, the vapour would have contaminated the environment.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Times New Roman" panose="02020603050405020304" pitchFamily="18" charset="0"/>
              </a:rPr>
              <a:t>If you feel unwell, seek medical advice immediately.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Times New Roman" panose="02020603050405020304" pitchFamily="18" charset="0"/>
              </a:rPr>
              <a:t>In case of contact with eyes, rinse immediately with plenty of water.</a:t>
            </a: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2986026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/>
              <a:t>Compare: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16" y="2132856"/>
            <a:ext cx="9018368" cy="259228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48728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404664"/>
            <a:ext cx="8463700" cy="259228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9727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476672"/>
            <a:ext cx="8639354" cy="374441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66627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3"/>
          <p:cNvSpPr>
            <a:spLocks noGrp="1"/>
          </p:cNvSpPr>
          <p:nvPr>
            <p:ph idx="4294967295"/>
          </p:nvPr>
        </p:nvSpPr>
        <p:spPr>
          <a:xfrm>
            <a:off x="467544" y="1125538"/>
            <a:ext cx="4572769" cy="5399087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1. If I …….. the car, I …….. drive very fast. (buy/be able to)</a:t>
            </a:r>
          </a:p>
          <a:p>
            <a:pPr marL="0" indent="0">
              <a:buNone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2. If I …….. very fast, the police ……... me. (drive/stop)</a:t>
            </a:r>
          </a:p>
          <a:p>
            <a:pPr marL="0" indent="0">
              <a:buNone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3. If the police …….. me, I …….. my driving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licence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. (stop/lose)</a:t>
            </a:r>
          </a:p>
          <a:p>
            <a:pPr marL="0" indent="0">
              <a:buNone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4. If I …….. my driving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licence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, I …….. a car. (lose/not need)</a:t>
            </a:r>
          </a:p>
        </p:txBody>
      </p:sp>
      <p:sp>
        <p:nvSpPr>
          <p:cNvPr id="30721" name="Rectangle 2"/>
          <p:cNvSpPr>
            <a:spLocks noGrp="1"/>
          </p:cNvSpPr>
          <p:nvPr>
            <p:ph type="title" idx="4294967295"/>
          </p:nvPr>
        </p:nvSpPr>
        <p:spPr>
          <a:xfrm>
            <a:off x="107950" y="260350"/>
            <a:ext cx="9036050" cy="706438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sz="1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Complete the sentences with the verbs in brackets in  the second conditional.</a:t>
            </a:r>
            <a:endParaRPr lang="ru-RU" sz="18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4" descr="Image3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1116607"/>
            <a:ext cx="3240980" cy="532765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="" xmlns:p14="http://schemas.microsoft.com/office/powerpoint/2010/main" val="748303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16632"/>
            <a:ext cx="8826532" cy="352839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494" y="3933056"/>
            <a:ext cx="8766551" cy="199908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45668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764704"/>
            <a:ext cx="8349964" cy="307852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513076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47664" y="188640"/>
            <a:ext cx="626469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rabicPeriod"/>
            </a:pPr>
            <a:r>
              <a:rPr lang="en-GB" sz="2000" dirty="0">
                <a:latin typeface="Times New Roman" panose="02020603050405020304" pitchFamily="18" charset="0"/>
              </a:rPr>
              <a:t>Match two parts to form conditional sentences.</a:t>
            </a:r>
          </a:p>
          <a:p>
            <a:endParaRPr lang="en-GB" sz="2000" dirty="0">
              <a:latin typeface="Times New Roman" panose="02020603050405020304" pitchFamily="18" charset="0"/>
            </a:endParaRPr>
          </a:p>
          <a:p>
            <a:endParaRPr lang="en-GB" sz="2000" dirty="0">
              <a:latin typeface="Times New Roman" panose="02020603050405020304" pitchFamily="18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556827376"/>
              </p:ext>
            </p:extLst>
          </p:nvPr>
        </p:nvGraphicFramePr>
        <p:xfrm>
          <a:off x="179512" y="836712"/>
          <a:ext cx="8784976" cy="411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92488">
                  <a:extLst>
                    <a:ext uri="{9D8B030D-6E8A-4147-A177-3AD203B41FA5}">
                      <a16:colId xmlns="" xmlns:a16="http://schemas.microsoft.com/office/drawing/2014/main" val="2806767953"/>
                    </a:ext>
                  </a:extLst>
                </a:gridCol>
                <a:gridCol w="4392488">
                  <a:extLst>
                    <a:ext uri="{9D8B030D-6E8A-4147-A177-3AD203B41FA5}">
                      <a16:colId xmlns="" xmlns:a16="http://schemas.microsoft.com/office/drawing/2014/main" val="46352318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1) If these tests produce positive results,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2) If rubber is cooled to -200° C,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3) If safety measures had been followed,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4) If you want to study the files from the internet,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5) If we bought a new software package,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6) If you want to use this software package on more than one system,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7) If the goods had been sent by sea,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8) If we ran an additional test,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endParaRPr lang="en-GB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a) the accident would never have happened.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b) download them onto your computer.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e) we'd be able to do all the technical</a:t>
                      </a:r>
                      <a:r>
                        <a:rPr lang="en-GB" sz="16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GB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specifications in half the time.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d) we could estimate the experimental error.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GB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rPr>
                        <a:t>e) </a:t>
                      </a:r>
                      <a:r>
                        <a:rPr lang="en-GB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they would have taken nearly two months.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f) it becomes brittle and will break.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g) we'll continue with clinical trials.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h) you'll have to get a site licence.</a:t>
                      </a:r>
                      <a:endParaRPr lang="en-GB" sz="1600" b="0" dirty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endParaRPr lang="en-GB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2319731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11932636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7544" y="404664"/>
            <a:ext cx="8064896" cy="41088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Times New Roman" panose="02020603050405020304" pitchFamily="18" charset="0"/>
              </a:rPr>
              <a:t>2. Complete these sentences using the words in brackets.</a:t>
            </a:r>
          </a:p>
          <a:p>
            <a:pPr>
              <a:lnSpc>
                <a:spcPct val="150000"/>
              </a:lnSpc>
            </a:pPr>
            <a:endParaRPr lang="en-GB" dirty="0">
              <a:latin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GB" dirty="0">
                <a:latin typeface="Times New Roman" panose="02020603050405020304" pitchFamily="18" charset="0"/>
              </a:rPr>
              <a:t>1) The tests won't be continued unless ………. (there/be/better safety measures).</a:t>
            </a:r>
          </a:p>
          <a:p>
            <a:pPr>
              <a:lnSpc>
                <a:spcPct val="150000"/>
              </a:lnSpc>
            </a:pPr>
            <a:r>
              <a:rPr lang="en-GB" dirty="0">
                <a:latin typeface="Times New Roman" panose="02020603050405020304" pitchFamily="18" charset="0"/>
              </a:rPr>
              <a:t>2) He wouldn't have been injured if ………. (he/follow/the correct procedures).</a:t>
            </a:r>
          </a:p>
          <a:p>
            <a:pPr>
              <a:lnSpc>
                <a:spcPct val="150000"/>
              </a:lnSpc>
            </a:pPr>
            <a:r>
              <a:rPr lang="en-GB" dirty="0">
                <a:latin typeface="Times New Roman" panose="02020603050405020304" pitchFamily="18" charset="0"/>
              </a:rPr>
              <a:t>3) In the event of a collision, ………. (the airbag/inflate).</a:t>
            </a:r>
          </a:p>
          <a:p>
            <a:pPr>
              <a:lnSpc>
                <a:spcPct val="150000"/>
              </a:lnSpc>
            </a:pPr>
            <a:r>
              <a:rPr lang="en-GB" dirty="0">
                <a:latin typeface="Times New Roman" panose="02020603050405020304" pitchFamily="18" charset="0"/>
              </a:rPr>
              <a:t>4) If all vehicles were fitted with a catalytic converter, …… (there/be/less/pollution).</a:t>
            </a:r>
          </a:p>
          <a:p>
            <a:pPr>
              <a:lnSpc>
                <a:spcPct val="150000"/>
              </a:lnSpc>
            </a:pPr>
            <a:r>
              <a:rPr lang="en-GB" dirty="0">
                <a:latin typeface="Times New Roman" panose="02020603050405020304" pitchFamily="18" charset="0"/>
              </a:rPr>
              <a:t>5) The reaction would be speeded up if ………. (we/introduce/a catalyst).</a:t>
            </a:r>
          </a:p>
          <a:p>
            <a:pPr>
              <a:lnSpc>
                <a:spcPct val="150000"/>
              </a:lnSpc>
            </a:pPr>
            <a:r>
              <a:rPr lang="en-GB" dirty="0">
                <a:latin typeface="Times New Roman" panose="02020603050405020304" pitchFamily="18" charset="0"/>
              </a:rPr>
              <a:t>6) If heat is applied, ………. (the substance/decompose).</a:t>
            </a:r>
          </a:p>
          <a:p>
            <a:pPr>
              <a:lnSpc>
                <a:spcPct val="150000"/>
              </a:lnSpc>
            </a:pPr>
            <a:r>
              <a:rPr lang="en-GB" dirty="0">
                <a:latin typeface="Times New Roman" panose="02020603050405020304" pitchFamily="18" charset="0"/>
              </a:rPr>
              <a:t>7) As long as disinfectant is used, ………. (infections/not be/pass on).</a:t>
            </a:r>
          </a:p>
          <a:p>
            <a:pPr>
              <a:lnSpc>
                <a:spcPct val="150000"/>
              </a:lnSpc>
            </a:pPr>
            <a:r>
              <a:rPr lang="en-GB" dirty="0">
                <a:latin typeface="Times New Roman" panose="02020603050405020304" pitchFamily="18" charset="0"/>
              </a:rPr>
              <a:t>8) If iron is left in contact with air and water, ………. (it/rust).</a:t>
            </a: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10231624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2"/>
          <p:cNvSpPr txBox="1">
            <a:spLocks noChangeArrowheads="1"/>
          </p:cNvSpPr>
          <p:nvPr/>
        </p:nvSpPr>
        <p:spPr>
          <a:xfrm>
            <a:off x="0" y="181146"/>
            <a:ext cx="9155701" cy="389592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en-US" altLang="en-US" dirty="0"/>
              <a:t>	</a:t>
            </a:r>
            <a:r>
              <a:rPr lang="en-US" altLang="en-US" b="1" dirty="0"/>
              <a:t>Conditional sentences</a:t>
            </a:r>
            <a:r>
              <a:rPr lang="en-US" altLang="en-US" dirty="0"/>
              <a:t> – Type of sentences that need a condition or a  reason to happen. There are two parts in a conditional sentence: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dirty="0"/>
              <a:t>            </a:t>
            </a:r>
            <a:r>
              <a:rPr lang="en-US" altLang="en-US" sz="4400" dirty="0"/>
              <a:t>IF                          MAIN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4400" dirty="0"/>
              <a:t>                                                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4400" dirty="0"/>
              <a:t>  reason/condition          result</a:t>
            </a:r>
            <a:endParaRPr lang="en-US" altLang="en-US" dirty="0"/>
          </a:p>
        </p:txBody>
      </p:sp>
      <p:sp>
        <p:nvSpPr>
          <p:cNvPr id="6" name="AutoShape 26"/>
          <p:cNvSpPr>
            <a:spLocks noChangeArrowheads="1"/>
          </p:cNvSpPr>
          <p:nvPr/>
        </p:nvSpPr>
        <p:spPr bwMode="auto">
          <a:xfrm>
            <a:off x="1259632" y="2276872"/>
            <a:ext cx="485775" cy="976313"/>
          </a:xfrm>
          <a:prstGeom prst="downArrow">
            <a:avLst>
              <a:gd name="adj1" fmla="val 50000"/>
              <a:gd name="adj2" fmla="val 5024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" name="AutoShape 26"/>
          <p:cNvSpPr>
            <a:spLocks noChangeArrowheads="1"/>
          </p:cNvSpPr>
          <p:nvPr/>
        </p:nvSpPr>
        <p:spPr bwMode="auto">
          <a:xfrm>
            <a:off x="6156176" y="2276872"/>
            <a:ext cx="485775" cy="976313"/>
          </a:xfrm>
          <a:prstGeom prst="downArrow">
            <a:avLst>
              <a:gd name="adj1" fmla="val 50000"/>
              <a:gd name="adj2" fmla="val 5024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467544" y="4071641"/>
            <a:ext cx="8208912" cy="2525711"/>
          </a:xfrm>
          <a:prstGeom prst="rect">
            <a:avLst/>
          </a:prstGeom>
        </p:spPr>
        <p:txBody>
          <a:bodyPr vert="horz">
            <a:no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sz="2400" dirty="0"/>
              <a:t>Reason can be:</a:t>
            </a:r>
          </a:p>
          <a:p>
            <a:pPr marL="0" indent="0">
              <a:buNone/>
            </a:pPr>
            <a:r>
              <a:rPr lang="en-US" altLang="en-US" sz="2400" dirty="0"/>
              <a:t>1) always true - ZERO CONDITIONAL</a:t>
            </a:r>
          </a:p>
          <a:p>
            <a:pPr marL="0" indent="0">
              <a:buNone/>
            </a:pPr>
            <a:r>
              <a:rPr lang="en-US" altLang="en-US" sz="2400" dirty="0"/>
              <a:t>2) real and possible to happen - FIRST CONDITIONAL</a:t>
            </a:r>
          </a:p>
          <a:p>
            <a:pPr marL="0" indent="0">
              <a:buNone/>
            </a:pPr>
            <a:r>
              <a:rPr lang="en-US" altLang="en-US" sz="2400" dirty="0"/>
              <a:t>3) unreal and unlikely to happen - SECOND CONDITIONAL</a:t>
            </a:r>
            <a:endParaRPr lang="en-US" altLang="en-US" sz="3200" dirty="0"/>
          </a:p>
        </p:txBody>
      </p:sp>
    </p:spTree>
    <p:extLst>
      <p:ext uri="{BB962C8B-B14F-4D97-AF65-F5344CB8AC3E}">
        <p14:creationId xmlns="" xmlns:p14="http://schemas.microsoft.com/office/powerpoint/2010/main" val="2814448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ZERO CONDITIONAL </a:t>
            </a:r>
            <a:r>
              <a:rPr lang="pt-BR" dirty="0"/>
              <a:t>(General Truth)</a:t>
            </a:r>
            <a:endParaRPr lang="en-GB" dirty="0"/>
          </a:p>
        </p:txBody>
      </p:sp>
      <p:pic>
        <p:nvPicPr>
          <p:cNvPr id="4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1520" y="1772816"/>
            <a:ext cx="1924050" cy="2371725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Rectangle 23"/>
          <p:cNvSpPr>
            <a:spLocks noGrp="1" noChangeArrowheads="1"/>
          </p:cNvSpPr>
          <p:nvPr>
            <p:ph sz="half" idx="4294967295"/>
          </p:nvPr>
        </p:nvSpPr>
        <p:spPr>
          <a:xfrm>
            <a:off x="2339752" y="1844824"/>
            <a:ext cx="3240360" cy="648072"/>
          </a:xfrm>
          <a:prstGeom prst="rect">
            <a:avLst/>
          </a:prstGeo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n-US" altLang="en-US" sz="2800" dirty="0"/>
              <a:t>If you heat ice, it …</a:t>
            </a:r>
          </a:p>
        </p:txBody>
      </p:sp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68214" y="4244553"/>
            <a:ext cx="1743075" cy="2238375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" name="Rectangle 7"/>
          <p:cNvSpPr txBox="1">
            <a:spLocks noChangeArrowheads="1"/>
          </p:cNvSpPr>
          <p:nvPr/>
        </p:nvSpPr>
        <p:spPr>
          <a:xfrm>
            <a:off x="3211290" y="4144541"/>
            <a:ext cx="5932710" cy="1219200"/>
          </a:xfrm>
          <a:prstGeom prst="rect">
            <a:avLst/>
          </a:prstGeom>
        </p:spPr>
        <p:txBody>
          <a:bodyPr/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en-US" altLang="en-US" sz="2800" dirty="0"/>
              <a:t> If  you heat water to 100 C, it…</a:t>
            </a:r>
          </a:p>
        </p:txBody>
      </p:sp>
      <p:sp>
        <p:nvSpPr>
          <p:cNvPr id="8" name="Rectangle 7"/>
          <p:cNvSpPr/>
          <p:nvPr/>
        </p:nvSpPr>
        <p:spPr>
          <a:xfrm>
            <a:off x="5868144" y="1844824"/>
            <a:ext cx="21946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800" dirty="0"/>
              <a:t>turns to water.</a:t>
            </a:r>
            <a:endParaRPr lang="en-GB" sz="2800" dirty="0"/>
          </a:p>
        </p:txBody>
      </p:sp>
      <p:sp>
        <p:nvSpPr>
          <p:cNvPr id="9" name="Rectangle 8"/>
          <p:cNvSpPr/>
          <p:nvPr/>
        </p:nvSpPr>
        <p:spPr>
          <a:xfrm>
            <a:off x="8036649" y="4144541"/>
            <a:ext cx="1014701" cy="4801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800" dirty="0"/>
              <a:t> boils.</a:t>
            </a:r>
          </a:p>
        </p:txBody>
      </p:sp>
    </p:spTree>
    <p:extLst>
      <p:ext uri="{BB962C8B-B14F-4D97-AF65-F5344CB8AC3E}">
        <p14:creationId xmlns="" xmlns:p14="http://schemas.microsoft.com/office/powerpoint/2010/main" val="672176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build="p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896144"/>
          </a:xfrm>
        </p:spPr>
        <p:txBody>
          <a:bodyPr>
            <a:noAutofit/>
          </a:bodyPr>
          <a:lstStyle/>
          <a:p>
            <a:r>
              <a:rPr lang="en-GB" sz="4000" dirty="0"/>
              <a:t>ZERO CONDITIONAL </a:t>
            </a:r>
            <a:r>
              <a:rPr lang="pt-BR" sz="4000" dirty="0"/>
              <a:t>(General Truth)</a:t>
            </a:r>
            <a:endParaRPr lang="uk-UA" sz="4000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="" xmlns:p14="http://schemas.microsoft.com/office/powerpoint/2010/main" val="1060820684"/>
              </p:ext>
            </p:extLst>
          </p:nvPr>
        </p:nvGraphicFramePr>
        <p:xfrm>
          <a:off x="179512" y="1589088"/>
          <a:ext cx="8784976" cy="24879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Содержимое 8"/>
          <p:cNvSpPr>
            <a:spLocks noGrp="1"/>
          </p:cNvSpPr>
          <p:nvPr>
            <p:ph sz="quarter" idx="2"/>
          </p:nvPr>
        </p:nvSpPr>
        <p:spPr>
          <a:xfrm>
            <a:off x="0" y="4221088"/>
            <a:ext cx="8964488" cy="194421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000" dirty="0">
                <a:solidFill>
                  <a:schemeClr val="accent1">
                    <a:lumMod val="50000"/>
                  </a:schemeClr>
                </a:solidFill>
              </a:rPr>
              <a:t>Used to express something which is always true. We can also use </a:t>
            </a:r>
            <a:r>
              <a:rPr lang="en-US" sz="4000" i="1" dirty="0">
                <a:solidFill>
                  <a:schemeClr val="accent2">
                    <a:lumMod val="75000"/>
                  </a:schemeClr>
                </a:solidFill>
              </a:rPr>
              <a:t>when</a:t>
            </a:r>
            <a:r>
              <a:rPr lang="en-US" sz="4000" dirty="0">
                <a:solidFill>
                  <a:schemeClr val="accent1">
                    <a:lumMod val="50000"/>
                  </a:schemeClr>
                </a:solidFill>
              </a:rPr>
              <a:t> instead of </a:t>
            </a:r>
            <a:r>
              <a:rPr lang="en-US" sz="4000" i="1" dirty="0">
                <a:solidFill>
                  <a:schemeClr val="accent2">
                    <a:lumMod val="75000"/>
                  </a:schemeClr>
                </a:solidFill>
              </a:rPr>
              <a:t>if</a:t>
            </a:r>
            <a:r>
              <a:rPr lang="en-US" sz="4000" dirty="0">
                <a:solidFill>
                  <a:schemeClr val="accent1">
                    <a:lumMod val="50000"/>
                  </a:schemeClr>
                </a:solidFill>
              </a:rPr>
              <a:t>. </a:t>
            </a:r>
            <a:endParaRPr lang="uk-UA" sz="4000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uk-UA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79512" y="1658855"/>
            <a:ext cx="5976664" cy="200508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200" dirty="0">
                <a:solidFill>
                  <a:schemeClr val="accent5"/>
                </a:solidFill>
              </a:rPr>
              <a:t>(If-clause)</a:t>
            </a:r>
          </a:p>
          <a:p>
            <a:pPr algn="ctr">
              <a:buNone/>
            </a:pPr>
            <a:r>
              <a:rPr lang="en-US" sz="4000" dirty="0"/>
              <a:t>If I </a:t>
            </a:r>
            <a:r>
              <a:rPr lang="en-US" sz="4000" dirty="0">
                <a:solidFill>
                  <a:schemeClr val="accent5"/>
                </a:solidFill>
              </a:rPr>
              <a:t>drink</a:t>
            </a:r>
            <a:r>
              <a:rPr lang="en-US" sz="4000" dirty="0"/>
              <a:t> coffee at night, </a:t>
            </a:r>
          </a:p>
          <a:p>
            <a:pPr algn="ctr">
              <a:buNone/>
            </a:pPr>
            <a:endParaRPr lang="en-US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3491880" y="4622233"/>
            <a:ext cx="3749453" cy="151216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4000" dirty="0"/>
              <a:t>I </a:t>
            </a:r>
            <a:r>
              <a:rPr lang="en-US" sz="4000" dirty="0">
                <a:solidFill>
                  <a:schemeClr val="accent6"/>
                </a:solidFill>
              </a:rPr>
              <a:t>don’t sleep </a:t>
            </a:r>
            <a:r>
              <a:rPr lang="en-US" sz="4000" dirty="0"/>
              <a:t>well. </a:t>
            </a:r>
          </a:p>
          <a:p>
            <a:pPr algn="ctr">
              <a:buNone/>
            </a:pPr>
            <a:r>
              <a:rPr lang="en-US" sz="3200" dirty="0">
                <a:solidFill>
                  <a:schemeClr val="accent6"/>
                </a:solidFill>
              </a:rPr>
              <a:t>(Main clause</a:t>
            </a:r>
            <a:r>
              <a:rPr lang="en-US" dirty="0">
                <a:solidFill>
                  <a:schemeClr val="accent6"/>
                </a:solidFill>
              </a:rPr>
              <a:t>)                                             </a:t>
            </a:r>
          </a:p>
          <a:p>
            <a:pPr algn="ctr">
              <a:buNone/>
            </a:pPr>
            <a:endParaRPr lang="uk-UA" dirty="0"/>
          </a:p>
        </p:txBody>
      </p:sp>
      <p:pic>
        <p:nvPicPr>
          <p:cNvPr id="7" name="Рисунок 6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" y="3663938"/>
            <a:ext cx="1980220" cy="1980220"/>
          </a:xfrm>
          <a:prstGeom prst="rect">
            <a:avLst/>
          </a:prstGeom>
        </p:spPr>
      </p:pic>
      <p:pic>
        <p:nvPicPr>
          <p:cNvPr id="8" name="Рисунок 7" descr="Well+that+s+++disturbing.+Guess+I+don+t+have+to+sleep+_eecfc8bf0d0a616bf7c68aebcf2b7b7b.png"/>
          <p:cNvPicPr>
            <a:picLocks noChangeAspect="1"/>
          </p:cNvPicPr>
          <p:nvPr/>
        </p:nvPicPr>
        <p:blipFill>
          <a:blip r:embed="rId3" cstate="print"/>
          <a:srcRect l="50935"/>
          <a:stretch>
            <a:fillRect/>
          </a:stretch>
        </p:blipFill>
        <p:spPr>
          <a:xfrm>
            <a:off x="6370616" y="1788647"/>
            <a:ext cx="2392384" cy="2576457"/>
          </a:xfrm>
          <a:prstGeom prst="rect">
            <a:avLst/>
          </a:prstGeom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609600" y="228600"/>
            <a:ext cx="8153400" cy="896144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/>
              <a:t>ZERO CONDITIONAL </a:t>
            </a:r>
            <a:r>
              <a:rPr lang="pt-BR" sz="4000"/>
              <a:t>(General Truth)</a:t>
            </a:r>
            <a:endParaRPr lang="uk-UA" sz="4000" dirty="0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dirty="0"/>
              <a:t>Join the sentences:</a:t>
            </a:r>
          </a:p>
          <a:p>
            <a:pPr>
              <a:buFont typeface="Wingdings" panose="05000000000000000000" pitchFamily="2" charset="2"/>
              <a:buNone/>
            </a:pPr>
            <a:endParaRPr lang="en-US" altLang="en-US" dirty="0"/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800" dirty="0"/>
              <a:t>If you heat water,                                   you get green.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800" dirty="0"/>
              <a:t>If you mix blue and yellow,                      you die.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800" dirty="0"/>
              <a:t>If you don’t eat,                                      it boils.</a:t>
            </a:r>
          </a:p>
          <a:p>
            <a:pPr>
              <a:buFont typeface="Wingdings" panose="05000000000000000000" pitchFamily="2" charset="2"/>
              <a:buNone/>
            </a:pPr>
            <a:endParaRPr lang="en-US" altLang="en-US" sz="2800" dirty="0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896144"/>
          </a:xfrm>
        </p:spPr>
        <p:txBody>
          <a:bodyPr>
            <a:noAutofit/>
          </a:bodyPr>
          <a:lstStyle/>
          <a:p>
            <a:r>
              <a:rPr lang="en-GB" sz="4000" dirty="0"/>
              <a:t>ZERO CONDITIONAL </a:t>
            </a:r>
            <a:r>
              <a:rPr lang="pt-BR" sz="4000" dirty="0"/>
              <a:t>(General Truth)</a:t>
            </a:r>
            <a:endParaRPr lang="uk-UA" sz="4000" dirty="0"/>
          </a:p>
        </p:txBody>
      </p:sp>
    </p:spTree>
    <p:extLst>
      <p:ext uri="{BB962C8B-B14F-4D97-AF65-F5344CB8AC3E}">
        <p14:creationId xmlns="" xmlns:p14="http://schemas.microsoft.com/office/powerpoint/2010/main" val="1310469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200" dirty="0"/>
              <a:t>FIRST CONDITIONAL </a:t>
            </a:r>
            <a:r>
              <a:rPr lang="en-US" sz="3200" dirty="0"/>
              <a:t>(Real / possible present)</a:t>
            </a:r>
            <a:endParaRPr lang="en-GB" sz="3200" dirty="0"/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1520" y="1628800"/>
            <a:ext cx="1847850" cy="2466975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Rectangle 8"/>
          <p:cNvSpPr txBox="1">
            <a:spLocks noChangeArrowheads="1"/>
          </p:cNvSpPr>
          <p:nvPr/>
        </p:nvSpPr>
        <p:spPr>
          <a:xfrm>
            <a:off x="2339752" y="1772816"/>
            <a:ext cx="4248472" cy="13716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en-US" altLang="en-US" sz="2800"/>
              <a:t>If you break a mirror, you…</a:t>
            </a:r>
            <a:endParaRPr lang="en-US" altLang="en-US" sz="2800" dirty="0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63688" y="4099705"/>
            <a:ext cx="1943100" cy="1943100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" name="Rectangle 7"/>
          <p:cNvSpPr txBox="1">
            <a:spLocks noChangeArrowheads="1"/>
          </p:cNvSpPr>
          <p:nvPr/>
        </p:nvSpPr>
        <p:spPr>
          <a:xfrm>
            <a:off x="4211960" y="4221088"/>
            <a:ext cx="3352800" cy="12192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en-US" altLang="en-US" sz="2800"/>
              <a:t>   If it’s sunny, we…</a:t>
            </a:r>
          </a:p>
        </p:txBody>
      </p:sp>
      <p:sp>
        <p:nvSpPr>
          <p:cNvPr id="9" name="Rectangle 8"/>
          <p:cNvSpPr/>
          <p:nvPr/>
        </p:nvSpPr>
        <p:spPr>
          <a:xfrm>
            <a:off x="2339752" y="2339067"/>
            <a:ext cx="68687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800" dirty="0"/>
              <a:t>will have seven years of misfortune/ bad luck. </a:t>
            </a:r>
            <a:endParaRPr lang="en-GB" sz="2800" dirty="0"/>
          </a:p>
        </p:txBody>
      </p:sp>
      <p:sp>
        <p:nvSpPr>
          <p:cNvPr id="10" name="Rectangle 9"/>
          <p:cNvSpPr/>
          <p:nvPr/>
        </p:nvSpPr>
        <p:spPr>
          <a:xfrm>
            <a:off x="6084168" y="4900439"/>
            <a:ext cx="2784032" cy="4801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800" dirty="0"/>
              <a:t>will go for a walk.</a:t>
            </a:r>
          </a:p>
        </p:txBody>
      </p:sp>
    </p:spTree>
    <p:extLst>
      <p:ext uri="{BB962C8B-B14F-4D97-AF65-F5344CB8AC3E}">
        <p14:creationId xmlns="" xmlns:p14="http://schemas.microsoft.com/office/powerpoint/2010/main" val="2301388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8" grpId="0" build="p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GB" sz="3200" dirty="0"/>
              <a:t>FIRST CONDITIONAL </a:t>
            </a:r>
            <a:r>
              <a:rPr lang="en-US" sz="3200" dirty="0"/>
              <a:t>(Real / possible present)</a:t>
            </a:r>
            <a:endParaRPr lang="uk-UA" sz="32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="" xmlns:p14="http://schemas.microsoft.com/office/powerpoint/2010/main" val="3722115449"/>
              </p:ext>
            </p:extLst>
          </p:nvPr>
        </p:nvGraphicFramePr>
        <p:xfrm>
          <a:off x="609600" y="1589088"/>
          <a:ext cx="8534400" cy="25599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Содержимое 6"/>
          <p:cNvSpPr>
            <a:spLocks noGrp="1"/>
          </p:cNvSpPr>
          <p:nvPr>
            <p:ph sz="quarter" idx="2"/>
          </p:nvPr>
        </p:nvSpPr>
        <p:spPr>
          <a:xfrm>
            <a:off x="467544" y="4293096"/>
            <a:ext cx="8263557" cy="151216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000" dirty="0">
                <a:solidFill>
                  <a:schemeClr val="accent5">
                    <a:lumMod val="75000"/>
                  </a:schemeClr>
                </a:solidFill>
              </a:rPr>
              <a:t>Used to express real or very probable situations in the present or future. </a:t>
            </a:r>
            <a:endParaRPr lang="uk-UA" sz="40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1378</TotalTime>
  <Words>1042</Words>
  <Application>Microsoft Office PowerPoint</Application>
  <PresentationFormat>Экран (4:3)</PresentationFormat>
  <Paragraphs>150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Обычная</vt:lpstr>
      <vt:lpstr>Conditionals</vt:lpstr>
      <vt:lpstr>Слайд 2</vt:lpstr>
      <vt:lpstr>Слайд 3</vt:lpstr>
      <vt:lpstr>ZERO CONDITIONAL (General Truth)</vt:lpstr>
      <vt:lpstr>ZERO CONDITIONAL (General Truth)</vt:lpstr>
      <vt:lpstr>Слайд 6</vt:lpstr>
      <vt:lpstr>ZERO CONDITIONAL (General Truth)</vt:lpstr>
      <vt:lpstr>FIRST CONDITIONAL (Real / possible present)</vt:lpstr>
      <vt:lpstr>FIRST CONDITIONAL (Real / possible present)</vt:lpstr>
      <vt:lpstr>FIRST CONDITIONAL (Real / possible present)</vt:lpstr>
      <vt:lpstr>FIRST CONDITIONAL (Real / possible present)</vt:lpstr>
      <vt:lpstr>FIRST CONDITIONAL (Real / possible present)</vt:lpstr>
      <vt:lpstr> Examples: If she goes abroad, she’ll spend a lot of money.  If she stays at home, she’ll be bored. </vt:lpstr>
      <vt:lpstr>Слайд 14</vt:lpstr>
      <vt:lpstr>Слайд 15</vt:lpstr>
      <vt:lpstr>SECOND CONDITIONAL (Unreal present)</vt:lpstr>
      <vt:lpstr>SECOND CONDITIONAL (Unreal present)</vt:lpstr>
      <vt:lpstr>SECOND CONDITIONAL (Unreal present)</vt:lpstr>
      <vt:lpstr>SECOND CONDITIONAL (Unreal present)</vt:lpstr>
      <vt:lpstr>Compare:</vt:lpstr>
      <vt:lpstr>Слайд 21</vt:lpstr>
      <vt:lpstr>Слайд 22</vt:lpstr>
      <vt:lpstr>Complete the sentences with the verbs in brackets in  the second conditional.</vt:lpstr>
      <vt:lpstr>Слайд 24</vt:lpstr>
      <vt:lpstr>Слайд 25</vt:lpstr>
      <vt:lpstr>Слайд 26</vt:lpstr>
      <vt:lpstr>Слайд 27</vt:lpstr>
    </vt:vector>
  </TitlesOfParts>
  <Company>RePack by SPecialiST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Conditionals</dc:title>
  <dc:creator>Дом</dc:creator>
  <cp:lastModifiedBy>Sasha</cp:lastModifiedBy>
  <cp:revision>33</cp:revision>
  <dcterms:created xsi:type="dcterms:W3CDTF">2014-02-10T11:07:28Z</dcterms:created>
  <dcterms:modified xsi:type="dcterms:W3CDTF">2016-11-07T01:08:03Z</dcterms:modified>
</cp:coreProperties>
</file>